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4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5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6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7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8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9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1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2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3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4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5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6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17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8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19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20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21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22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23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24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25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notesSlides/notesSlide26.xml" ContentType="application/vnd.openxmlformats-officedocument.presentationml.notesSlide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notesSlides/notesSlide27.xml" ContentType="application/vnd.openxmlformats-officedocument.presentationml.notesSlide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28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29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notesSlides/notesSlide30.xml" ContentType="application/vnd.openxmlformats-officedocument.presentationml.notesSlide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31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notesSlides/notesSlide32.xml" ContentType="application/vnd.openxmlformats-officedocument.presentationml.notesSlide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notesSlides/notesSlide33.xml" ContentType="application/vnd.openxmlformats-officedocument.presentationml.notesSlide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notesSlides/notesSlide34.xml" ContentType="application/vnd.openxmlformats-officedocument.presentationml.notesSlide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notesSlides/notesSlide35.xml" ContentType="application/vnd.openxmlformats-officedocument.presentationml.notesSlide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notesSlides/notesSlide36.xml" ContentType="application/vnd.openxmlformats-officedocument.presentationml.notesSlide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notesSlides/notesSlide37.xml" ContentType="application/vnd.openxmlformats-officedocument.presentationml.notesSlide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notesSlides/notesSlide38.xml" ContentType="application/vnd.openxmlformats-officedocument.presentationml.notesSlide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notesSlides/notesSlide39.xml" ContentType="application/vnd.openxmlformats-officedocument.presentationml.notesSlide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notesSlides/notesSlide40.xml" ContentType="application/vnd.openxmlformats-officedocument.presentationml.notesSlide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notesSlides/notesSlide41.xml" ContentType="application/vnd.openxmlformats-officedocument.presentationml.notesSlide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notesSlides/notesSlide42.xml" ContentType="application/vnd.openxmlformats-officedocument.presentationml.notesSlide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notesSlides/notesSlide43.xml" ContentType="application/vnd.openxmlformats-officedocument.presentationml.notesSlide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notesSlides/notesSlide44.xml" ContentType="application/vnd.openxmlformats-officedocument.presentationml.notesSlide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notesSlides/notesSlide45.xml" ContentType="application/vnd.openxmlformats-officedocument.presentationml.notesSlide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notesSlides/notesSlide46.xml" ContentType="application/vnd.openxmlformats-officedocument.presentationml.notesSlide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notesSlides/notesSlide47.xml" ContentType="application/vnd.openxmlformats-officedocument.presentationml.notesSlide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notesSlides/notesSlide48.xml" ContentType="application/vnd.openxmlformats-officedocument.presentationml.notesSlide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notesSlides/notesSlide49.xml" ContentType="application/vnd.openxmlformats-officedocument.presentationml.notesSlide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notesSlides/notesSlide50.xml" ContentType="application/vnd.openxmlformats-officedocument.presentationml.notesSlide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notesSlides/notesSlide51.xml" ContentType="application/vnd.openxmlformats-officedocument.presentationml.notesSlide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notesSlides/notesSlide52.xml" ContentType="application/vnd.openxmlformats-officedocument.presentationml.notesSlide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notesSlides/notesSlide53.xml" ContentType="application/vnd.openxmlformats-officedocument.presentationml.notesSlide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notesSlides/notesSlide54.xml" ContentType="application/vnd.openxmlformats-officedocument.presentationml.notesSlide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notesSlides/notesSlide55.xml" ContentType="application/vnd.openxmlformats-officedocument.presentationml.notesSlide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notesSlides/notesSlide56.xml" ContentType="application/vnd.openxmlformats-officedocument.presentationml.notesSlide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notesSlides/notesSlide57.xml" ContentType="application/vnd.openxmlformats-officedocument.presentationml.notesSlide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notesSlides/notesSlide58.xml" ContentType="application/vnd.openxmlformats-officedocument.presentationml.notesSlide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notesSlides/notesSlide59.xml" ContentType="application/vnd.openxmlformats-officedocument.presentationml.notesSlide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notesSlides/notesSlide60.xml" ContentType="application/vnd.openxmlformats-officedocument.presentationml.notesSlide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notesSlides/notesSlide61.xml" ContentType="application/vnd.openxmlformats-officedocument.presentationml.notesSlide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notesSlides/notesSlide62.xml" ContentType="application/vnd.openxmlformats-officedocument.presentationml.notesSlide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notesSlides/notesSlide63.xml" ContentType="application/vnd.openxmlformats-officedocument.presentationml.notesSlide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notesSlides/notesSlide64.xml" ContentType="application/vnd.openxmlformats-officedocument.presentationml.notesSlide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notesSlides/notesSlide65.xml" ContentType="application/vnd.openxmlformats-officedocument.presentationml.notesSlide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notesSlides/notesSlide66.xml" ContentType="application/vnd.openxmlformats-officedocument.presentationml.notesSlide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notesSlides/notesSlide67.xml" ContentType="application/vnd.openxmlformats-officedocument.presentationml.notesSlide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notesSlides/notesSlide68.xml" ContentType="application/vnd.openxmlformats-officedocument.presentationml.notesSlide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notesSlides/notesSlide69.xml" ContentType="application/vnd.openxmlformats-officedocument.presentationml.notesSlide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notesSlides/notesSlide70.xml" ContentType="application/vnd.openxmlformats-officedocument.presentationml.notesSlide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notesSlides/notesSlide71.xml" ContentType="application/vnd.openxmlformats-officedocument.presentationml.notesSlide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notesSlides/notesSlide72.xml" ContentType="application/vnd.openxmlformats-officedocument.presentationml.notesSlide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notesSlides/notesSlide73.xml" ContentType="application/vnd.openxmlformats-officedocument.presentationml.notesSlide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notesSlides/notesSlide74.xml" ContentType="application/vnd.openxmlformats-officedocument.presentationml.notesSlide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notesSlides/notesSlide75.xml" ContentType="application/vnd.openxmlformats-officedocument.presentationml.notesSlide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notesSlides/notesSlide76.xml" ContentType="application/vnd.openxmlformats-officedocument.presentationml.notesSlide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notesSlides/notesSlide77.xml" ContentType="application/vnd.openxmlformats-officedocument.presentationml.notesSlide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notesSlides/notesSlide78.xml" ContentType="application/vnd.openxmlformats-officedocument.presentationml.notesSlide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notesSlides/notesSlide79.xml" ContentType="application/vnd.openxmlformats-officedocument.presentationml.notesSlide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notesSlides/notesSlide80.xml" ContentType="application/vnd.openxmlformats-officedocument.presentationml.notesSlide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notesSlides/notesSlide81.xml" ContentType="application/vnd.openxmlformats-officedocument.presentationml.notesSlide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notesSlides/notesSlide82.xml" ContentType="application/vnd.openxmlformats-officedocument.presentationml.notesSlide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notesSlides/notesSlide83.xml" ContentType="application/vnd.openxmlformats-officedocument.presentationml.notesSlide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notesSlides/notesSlide84.xml" ContentType="application/vnd.openxmlformats-officedocument.presentationml.notesSlide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notesSlides/notesSlide85.xml" ContentType="application/vnd.openxmlformats-officedocument.presentationml.notesSlide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notesSlides/notesSlide86.xml" ContentType="application/vnd.openxmlformats-officedocument.presentationml.notesSlide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notesSlides/notesSlide87.xml" ContentType="application/vnd.openxmlformats-officedocument.presentationml.notesSlide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notesSlides/notesSlide88.xml" ContentType="application/vnd.openxmlformats-officedocument.presentationml.notesSlide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notesSlides/notesSlide89.xml" ContentType="application/vnd.openxmlformats-officedocument.presentationml.notesSlide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notesSlides/notesSlide90.xml" ContentType="application/vnd.openxmlformats-officedocument.presentationml.notesSlide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notesSlides/notesSlide91.xml" ContentType="application/vnd.openxmlformats-officedocument.presentationml.notesSlide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notesSlides/notesSlide92.xml" ContentType="application/vnd.openxmlformats-officedocument.presentationml.notesSlide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notesSlides/notesSlide9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0" r:id="rId1"/>
    <p:sldMasterId id="2147486486" r:id="rId2"/>
  </p:sldMasterIdLst>
  <p:notesMasterIdLst>
    <p:notesMasterId r:id="rId96"/>
  </p:notesMasterIdLst>
  <p:handoutMasterIdLst>
    <p:handoutMasterId r:id="rId97"/>
  </p:handoutMasterIdLst>
  <p:sldIdLst>
    <p:sldId id="575" r:id="rId3"/>
    <p:sldId id="329" r:id="rId4"/>
    <p:sldId id="330" r:id="rId5"/>
    <p:sldId id="331" r:id="rId6"/>
    <p:sldId id="332" r:id="rId7"/>
    <p:sldId id="337" r:id="rId8"/>
    <p:sldId id="336" r:id="rId9"/>
    <p:sldId id="319" r:id="rId10"/>
    <p:sldId id="625" r:id="rId11"/>
    <p:sldId id="393" r:id="rId12"/>
    <p:sldId id="346" r:id="rId13"/>
    <p:sldId id="397" r:id="rId14"/>
    <p:sldId id="394" r:id="rId15"/>
    <p:sldId id="399" r:id="rId16"/>
    <p:sldId id="596" r:id="rId17"/>
    <p:sldId id="597" r:id="rId18"/>
    <p:sldId id="635" r:id="rId19"/>
    <p:sldId id="636" r:id="rId20"/>
    <p:sldId id="637" r:id="rId21"/>
    <p:sldId id="318" r:id="rId22"/>
    <p:sldId id="338" r:id="rId23"/>
    <p:sldId id="401" r:id="rId24"/>
    <p:sldId id="463" r:id="rId25"/>
    <p:sldId id="351" r:id="rId26"/>
    <p:sldId id="599" r:id="rId27"/>
    <p:sldId id="600" r:id="rId28"/>
    <p:sldId id="601" r:id="rId29"/>
    <p:sldId id="352" r:id="rId30"/>
    <p:sldId id="512" r:id="rId31"/>
    <p:sldId id="513" r:id="rId32"/>
    <p:sldId id="587" r:id="rId33"/>
    <p:sldId id="524" r:id="rId34"/>
    <p:sldId id="410" r:id="rId35"/>
    <p:sldId id="416" r:id="rId36"/>
    <p:sldId id="417" r:id="rId37"/>
    <p:sldId id="588" r:id="rId38"/>
    <p:sldId id="590" r:id="rId39"/>
    <p:sldId id="420" r:id="rId40"/>
    <p:sldId id="426" r:id="rId41"/>
    <p:sldId id="427" r:id="rId42"/>
    <p:sldId id="610" r:id="rId43"/>
    <p:sldId id="464" r:id="rId44"/>
    <p:sldId id="509" r:id="rId45"/>
    <p:sldId id="510" r:id="rId46"/>
    <p:sldId id="591" r:id="rId47"/>
    <p:sldId id="469" r:id="rId48"/>
    <p:sldId id="612" r:id="rId49"/>
    <p:sldId id="442" r:id="rId50"/>
    <p:sldId id="439" r:id="rId51"/>
    <p:sldId id="455" r:id="rId52"/>
    <p:sldId id="506" r:id="rId53"/>
    <p:sldId id="507" r:id="rId54"/>
    <p:sldId id="508" r:id="rId55"/>
    <p:sldId id="611" r:id="rId56"/>
    <p:sldId id="476" r:id="rId57"/>
    <p:sldId id="478" r:id="rId58"/>
    <p:sldId id="479" r:id="rId59"/>
    <p:sldId id="480" r:id="rId60"/>
    <p:sldId id="481" r:id="rId61"/>
    <p:sldId id="473" r:id="rId62"/>
    <p:sldId id="504" r:id="rId63"/>
    <p:sldId id="489" r:id="rId64"/>
    <p:sldId id="493" r:id="rId65"/>
    <p:sldId id="633" r:id="rId66"/>
    <p:sldId id="632" r:id="rId67"/>
    <p:sldId id="497" r:id="rId68"/>
    <p:sldId id="634" r:id="rId69"/>
    <p:sldId id="501" r:id="rId70"/>
    <p:sldId id="496" r:id="rId71"/>
    <p:sldId id="487" r:id="rId72"/>
    <p:sldId id="502" r:id="rId73"/>
    <p:sldId id="494" r:id="rId74"/>
    <p:sldId id="457" r:id="rId75"/>
    <p:sldId id="538" r:id="rId76"/>
    <p:sldId id="537" r:id="rId77"/>
    <p:sldId id="320" r:id="rId78"/>
    <p:sldId id="402" r:id="rId79"/>
    <p:sldId id="619" r:id="rId80"/>
    <p:sldId id="620" r:id="rId81"/>
    <p:sldId id="578" r:id="rId82"/>
    <p:sldId id="579" r:id="rId83"/>
    <p:sldId id="621" r:id="rId84"/>
    <p:sldId id="615" r:id="rId85"/>
    <p:sldId id="581" r:id="rId86"/>
    <p:sldId id="582" r:id="rId87"/>
    <p:sldId id="583" r:id="rId88"/>
    <p:sldId id="544" r:id="rId89"/>
    <p:sldId id="614" r:id="rId90"/>
    <p:sldId id="617" r:id="rId91"/>
    <p:sldId id="618" r:id="rId92"/>
    <p:sldId id="572" r:id="rId93"/>
    <p:sldId id="573" r:id="rId94"/>
    <p:sldId id="312" r:id="rId95"/>
  </p:sldIdLst>
  <p:sldSz cx="6243638" cy="4679950"/>
  <p:notesSz cx="7099300" cy="10234613"/>
  <p:embeddedFontLst>
    <p:embeddedFont>
      <p:font typeface="Century Gothic" panose="020B0502020202020204" pitchFamily="34" charset="0"/>
      <p:regular r:id="rId98"/>
      <p:bold r:id="rId99"/>
      <p:italic r:id="rId100"/>
      <p:boldItalic r:id="rId101"/>
    </p:embeddedFont>
  </p:embeddedFontLst>
  <p:custDataLst>
    <p:tags r:id="rId102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232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1474">
          <p15:clr>
            <a:srgbClr val="A4A3A4"/>
          </p15:clr>
        </p15:guide>
        <p15:guide id="5" pos="917">
          <p15:clr>
            <a:srgbClr val="A4A3A4"/>
          </p15:clr>
        </p15:guide>
        <p15:guide id="6" pos="3780">
          <p15:clr>
            <a:srgbClr val="A4A3A4"/>
          </p15:clr>
        </p15:guide>
        <p15:guide id="7" pos="804">
          <p15:clr>
            <a:srgbClr val="A4A3A4"/>
          </p15:clr>
        </p15:guide>
        <p15:guide id="8" pos="901">
          <p15:clr>
            <a:srgbClr val="A4A3A4"/>
          </p15:clr>
        </p15:guide>
        <p15:guide id="9" pos="1654">
          <p15:clr>
            <a:srgbClr val="A4A3A4"/>
          </p15:clr>
        </p15:guide>
        <p15:guide id="10" pos="19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FFD0C5"/>
    <a:srgbClr val="DDDDDD"/>
    <a:srgbClr val="000000"/>
    <a:srgbClr val="F8F8F8"/>
    <a:srgbClr val="E5FFE5"/>
    <a:srgbClr val="FFFF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4097" autoAdjust="0"/>
  </p:normalViewPr>
  <p:slideViewPr>
    <p:cSldViewPr>
      <p:cViewPr varScale="1">
        <p:scale>
          <a:sx n="104" d="100"/>
          <a:sy n="104" d="100"/>
        </p:scale>
        <p:origin x="1260" y="90"/>
      </p:cViewPr>
      <p:guideLst>
        <p:guide orient="horz" pos="2098"/>
        <p:guide orient="horz" pos="2324"/>
        <p:guide orient="horz" pos="794"/>
        <p:guide orient="horz" pos="1474"/>
        <p:guide pos="917"/>
        <p:guide pos="3780"/>
        <p:guide pos="804"/>
        <p:guide pos="901"/>
        <p:guide pos="1654"/>
        <p:guide pos="1966"/>
      </p:guideLst>
    </p:cSldViewPr>
  </p:slideViewPr>
  <p:outlineViewPr>
    <p:cViewPr>
      <p:scale>
        <a:sx n="50" d="100"/>
        <a:sy n="50" d="100"/>
      </p:scale>
      <p:origin x="0" y="-10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224"/>
        <p:guide pos="2236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ags" Target="tags/tag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font" Target="fonts/font3.fntdata"/><Relationship Id="rId105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handoutMaster" Target="handoutMasters/handoutMaster1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image" Target="../media/image45.emf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12" Type="http://schemas.openxmlformats.org/officeDocument/2006/relationships/image" Target="../media/image44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5" Type="http://schemas.openxmlformats.org/officeDocument/2006/relationships/image" Target="../media/image4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Relationship Id="rId14" Type="http://schemas.openxmlformats.org/officeDocument/2006/relationships/image" Target="../media/image4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image" Target="../media/image8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31541A-47DD-4021-9DAE-057BCFB3FF9B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09.01.2019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 anchor="b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1850"/>
            <a:ext cx="3074988" cy="511175"/>
          </a:xfrm>
          <a:prstGeom prst="rect">
            <a:avLst/>
          </a:prstGeom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258873D3-84BD-4CED-A2C4-ED77A5519F19}" type="slidenum">
              <a:rPr lang="de-DE" altLang="de-DE">
                <a:latin typeface="Century Gothic" panose="020B0502020202020204" pitchFamily="34" charset="0"/>
              </a:rPr>
              <a:pPr/>
              <a:t>‹Nr.›</a:t>
            </a:fld>
            <a:endParaRPr lang="de-DE" alt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882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05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anose="02020603050405020304" pitchFamily="18" charset="0"/>
              </a:defRPr>
            </a:lvl1pPr>
          </a:lstStyle>
          <a:p>
            <a:fld id="{14EE46EE-E8DD-47A9-90D8-2754E8EEE570}" type="slidenum">
              <a:rPr lang="de-DE" altLang="de-DE" smtClean="0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43890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ED0771F-4470-4F43-AA61-1817452CCBB1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17133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9BC96A6-B8F1-483E-8CDE-22B721ED293A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02842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6BA0B5-A390-483F-BFC2-8FFB7FA40A3B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91432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E9D0CC-CDB2-43F1-90FC-490C0B844DB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32576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EE2E18-E871-4337-A9F6-3514DECDBC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09767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C03A05-2415-4AE5-9CC1-19D8598421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47377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C4E243F-1E01-4A72-B11F-78451D7BFD8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2109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AED407-CE4E-4B05-A548-26A0F7E2B8E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05622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2ABEF1C-F51D-49C1-ABF5-EB463BB16554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17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13578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C3EE564-6762-4491-8E57-84E0288EED14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18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932262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3C49181-B802-4406-8D0A-B78C26554D67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19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40940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B0E11B8-4B44-41D4-8B87-05F80904C26B}" type="slidenum">
              <a:rPr lang="de-DE" altLang="de-DE">
                <a:latin typeface="Times New Roman" panose="02020603050405020304" pitchFamily="18" charset="0"/>
              </a:rPr>
              <a:pPr eaLnBrk="1" hangingPunct="1"/>
              <a:t>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67242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EF846D0-0671-4E49-BB9F-95E9871723B5}" type="slidenum">
              <a:rPr lang="de-DE" altLang="de-DE">
                <a:latin typeface="Times New Roman" panose="02020603050405020304" pitchFamily="18" charset="0"/>
              </a:rPr>
              <a:pPr eaLnBrk="1" hangingPunct="1"/>
              <a:t>20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6118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341727-2AA9-41E2-A96D-20380515356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520486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BD2322-BC17-4928-B3D6-9803A295F34F}" type="slidenum">
              <a:rPr lang="de-DE" altLang="de-DE">
                <a:latin typeface="Times New Roman" panose="02020603050405020304" pitchFamily="18" charset="0"/>
              </a:rPr>
              <a:pPr eaLnBrk="1" hangingPunct="1"/>
              <a:t>22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46651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7C4DEC5-79BC-44B1-B13C-C6D40C436F2E}" type="slidenum">
              <a:rPr lang="de-DE" altLang="de-DE">
                <a:latin typeface="Times New Roman" panose="02020603050405020304" pitchFamily="18" charset="0"/>
              </a:rPr>
              <a:pPr eaLnBrk="1" hangingPunct="1"/>
              <a:t>23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76163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CB461B-D8C9-49F7-BEF3-39BBA78E1FF7}" type="slidenum">
              <a:rPr lang="de-DE" altLang="de-DE">
                <a:latin typeface="Times New Roman" panose="02020603050405020304" pitchFamily="18" charset="0"/>
              </a:rPr>
              <a:pPr eaLnBrk="1" hangingPunct="1"/>
              <a:t>24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3074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FC292D-24D3-4EF7-8FEF-995B02E426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559306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34EADC3-3D65-43F5-85AE-4AAE451E0CAF}" type="slidenum">
              <a:rPr lang="de-DE" altLang="de-DE">
                <a:latin typeface="Times New Roman" panose="02020603050405020304" pitchFamily="18" charset="0"/>
              </a:rPr>
              <a:pPr eaLnBrk="1" hangingPunct="1"/>
              <a:t>26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646332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BAEAD2D-2D6E-4F29-9C38-1FD0128116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0046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B71958-FBA0-46C3-88F5-CA61D2193FA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539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B388D1-4CCB-4769-BE0C-91A74C3519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46867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CC109E-30B6-448F-8AF8-62D6EF1048D2}" type="slidenum">
              <a:rPr lang="de-DE" altLang="de-DE">
                <a:latin typeface="Times New Roman" panose="02020603050405020304" pitchFamily="18" charset="0"/>
              </a:rPr>
              <a:pPr eaLnBrk="1" hangingPunct="1"/>
              <a:t>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974692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D5CDC55-FEAA-4BF7-8E7D-9F9AC74BF3F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924898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85CF52-1AD0-4D2E-B465-D6996DDA2BC8}" type="slidenum">
              <a:rPr lang="de-DE" altLang="de-DE">
                <a:latin typeface="Times New Roman" panose="02020603050405020304" pitchFamily="18" charset="0"/>
              </a:rPr>
              <a:pPr eaLnBrk="1" hangingPunct="1"/>
              <a:t>31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690842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4D02648-A990-48C6-BAA5-7813A4F412E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691786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43DE87-10E0-4577-B391-5EE92A31C3EA}" type="slidenum">
              <a:rPr lang="de-DE" altLang="de-DE">
                <a:latin typeface="Times New Roman" panose="02020603050405020304" pitchFamily="18" charset="0"/>
              </a:rPr>
              <a:pPr eaLnBrk="1" hangingPunct="1"/>
              <a:t>33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578380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29733-4216-41E6-98D5-96BFC123089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399633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3C6F0F-4D64-47A2-8331-5A7D654C4C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35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930756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5A7C8E-761C-4A38-9AD3-FD38D51956CD}" type="slidenum">
              <a:rPr lang="de-DE" altLang="de-DE">
                <a:latin typeface="Times New Roman" panose="02020603050405020304" pitchFamily="18" charset="0"/>
              </a:rPr>
              <a:pPr eaLnBrk="1" hangingPunct="1"/>
              <a:t>36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968531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296673-6AC9-4FBD-8926-65AC86FB177C}" type="slidenum">
              <a:rPr lang="de-DE" altLang="de-DE">
                <a:latin typeface="Times New Roman" panose="02020603050405020304" pitchFamily="18" charset="0"/>
              </a:rPr>
              <a:pPr eaLnBrk="1" hangingPunct="1"/>
              <a:t>37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339141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5E5EA22-75AA-4E52-8E9E-DE544FDEDB8A}" type="slidenum">
              <a:rPr lang="de-DE" altLang="de-DE">
                <a:latin typeface="Times New Roman" panose="02020603050405020304" pitchFamily="18" charset="0"/>
              </a:rPr>
              <a:pPr eaLnBrk="1" hangingPunct="1"/>
              <a:t>38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261874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405E79-72DC-4776-B132-E2B7A2E512E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93902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08FD502-681E-4F45-AA1C-8D6BDD9E8BC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635393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CE873E-2A82-478A-BC87-57E01FD1E96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122796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158F241-FC81-4E0C-8705-91961752A3A7}" type="slidenum">
              <a:rPr lang="de-DE" altLang="de-DE">
                <a:latin typeface="Times New Roman" panose="02020603050405020304" pitchFamily="18" charset="0"/>
              </a:rPr>
              <a:pPr eaLnBrk="1" hangingPunct="1"/>
              <a:t>41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687388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E24507-23AF-43C1-90F7-C50B36A0CF1C}" type="slidenum">
              <a:rPr lang="de-DE" altLang="de-DE">
                <a:latin typeface="Times New Roman" panose="02020603050405020304" pitchFamily="18" charset="0"/>
              </a:rPr>
              <a:pPr eaLnBrk="1" hangingPunct="1"/>
              <a:t>42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05463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CA1E80C-73D3-42C8-8335-15CB895A64AB}" type="slidenum">
              <a:rPr lang="de-DE" altLang="de-DE">
                <a:latin typeface="Times New Roman" panose="02020603050405020304" pitchFamily="18" charset="0"/>
              </a:rPr>
              <a:pPr eaLnBrk="1" hangingPunct="1"/>
              <a:t>43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369250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282366F-5334-41D5-AAAC-DBFCB7D7677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878325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66956E-20A2-44AE-BEA3-E05D052DC263}" type="slidenum">
              <a:rPr lang="de-DE" altLang="de-DE">
                <a:latin typeface="Times New Roman" panose="02020603050405020304" pitchFamily="18" charset="0"/>
              </a:rPr>
              <a:pPr eaLnBrk="1" hangingPunct="1"/>
              <a:t>45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28895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9597B00-B348-47EB-808E-F772883D75B5}" type="slidenum">
              <a:rPr lang="de-DE" altLang="de-DE">
                <a:latin typeface="Times New Roman" panose="02020603050405020304" pitchFamily="18" charset="0"/>
              </a:rPr>
              <a:pPr eaLnBrk="1" hangingPunct="1"/>
              <a:t>46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608128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7EF0907-FBCE-493C-A1B2-2B1E650BB1B6}" type="slidenum">
              <a:rPr lang="de-DE" altLang="de-DE">
                <a:latin typeface="Times New Roman" panose="02020603050405020304" pitchFamily="18" charset="0"/>
              </a:rPr>
              <a:pPr eaLnBrk="1" hangingPunct="1"/>
              <a:t>47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2084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201D3F-E631-48C0-8881-F68EB8A92299}" type="slidenum">
              <a:rPr lang="de-DE" altLang="de-DE">
                <a:latin typeface="Times New Roman" panose="02020603050405020304" pitchFamily="18" charset="0"/>
              </a:rPr>
              <a:pPr eaLnBrk="1" hangingPunct="1"/>
              <a:t>48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795796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465C05D-F9CA-4E7E-B976-DA8FC6E75242}" type="slidenum">
              <a:rPr lang="de-DE" altLang="de-DE">
                <a:latin typeface="Times New Roman" panose="02020603050405020304" pitchFamily="18" charset="0"/>
              </a:rPr>
              <a:pPr eaLnBrk="1" hangingPunct="1"/>
              <a:t>49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33233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8F34FD-0FAA-42D9-8D96-FE5E69863394}" type="slidenum">
              <a:rPr lang="de-DE" altLang="de-DE">
                <a:latin typeface="Times New Roman" panose="02020603050405020304" pitchFamily="18" charset="0"/>
              </a:rPr>
              <a:pPr eaLnBrk="1" hangingPunct="1"/>
              <a:t>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0040151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86ABEB2-5420-41AF-B6FE-F5630E411F5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790102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37FE5B0-0357-499D-BBB8-E117567F2320}" type="slidenum">
              <a:rPr lang="de-DE" altLang="de-DE">
                <a:latin typeface="Times New Roman" panose="02020603050405020304" pitchFamily="18" charset="0"/>
              </a:rPr>
              <a:pPr eaLnBrk="1" hangingPunct="1"/>
              <a:t>51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16943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4473D3-8A28-4520-82AC-870DBA8C98A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8422430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B46F37-BCE0-40C1-BA7A-BF1E6F20EBA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507568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30CA02-14F0-490D-8E9A-F22BEB744132}" type="slidenum">
              <a:rPr lang="de-DE" altLang="de-DE">
                <a:latin typeface="Times New Roman" panose="02020603050405020304" pitchFamily="18" charset="0"/>
              </a:rPr>
              <a:pPr eaLnBrk="1" hangingPunct="1"/>
              <a:t>54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2802124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4437E71-06FF-4704-9FC7-11F0FB98FD46}" type="slidenum">
              <a:rPr lang="de-DE" altLang="de-DE">
                <a:latin typeface="Times New Roman" panose="02020603050405020304" pitchFamily="18" charset="0"/>
              </a:rPr>
              <a:pPr eaLnBrk="1" hangingPunct="1"/>
              <a:t>55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643280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DD3739-F398-463B-AAD6-D25B93DBCAC7}" type="slidenum">
              <a:rPr lang="de-DE" altLang="de-DE">
                <a:latin typeface="Times New Roman" panose="02020603050405020304" pitchFamily="18" charset="0"/>
              </a:rPr>
              <a:pPr eaLnBrk="1" hangingPunct="1"/>
              <a:t>56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1418816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0794306-1A46-46C9-A3EF-C6415761DFD6}" type="slidenum">
              <a:rPr lang="de-DE" altLang="de-DE">
                <a:latin typeface="Times New Roman" panose="02020603050405020304" pitchFamily="18" charset="0"/>
              </a:rPr>
              <a:pPr eaLnBrk="1" hangingPunct="1"/>
              <a:t>57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1192950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E1B97C-7FE0-45D4-8B6D-75FD5D95ADC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5295779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B5D455E-073D-4CD2-B74F-022CAEA51685}" type="slidenum">
              <a:rPr lang="de-DE" altLang="de-DE">
                <a:latin typeface="Times New Roman" panose="02020603050405020304" pitchFamily="18" charset="0"/>
              </a:rPr>
              <a:pPr eaLnBrk="1" hangingPunct="1"/>
              <a:t>59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62432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70E054-BDDB-415E-8B13-08021248E60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382219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7A0624-AAA0-4F3C-871F-9DF88ED3FFB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7109196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2DE4B9-6E96-42CD-B56C-1370A4B35795}" type="slidenum">
              <a:rPr lang="de-DE" altLang="de-DE">
                <a:latin typeface="Times New Roman" panose="02020603050405020304" pitchFamily="18" charset="0"/>
              </a:rPr>
              <a:pPr eaLnBrk="1" hangingPunct="1"/>
              <a:t>61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088882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74350D-ECFD-407C-AEFD-668477F4DC0F}" type="slidenum">
              <a:rPr lang="de-DE" altLang="de-DE">
                <a:latin typeface="Times New Roman" panose="02020603050405020304" pitchFamily="18" charset="0"/>
              </a:rPr>
              <a:pPr eaLnBrk="1" hangingPunct="1"/>
              <a:t>62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76223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6CA6C4A-5936-47EF-9A34-15F15EB2BEF2}" type="slidenum">
              <a:rPr lang="de-DE" altLang="de-DE">
                <a:latin typeface="Times New Roman" panose="02020603050405020304" pitchFamily="18" charset="0"/>
              </a:rPr>
              <a:pPr eaLnBrk="1" hangingPunct="1"/>
              <a:t>63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780753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019F48-72ED-4F5F-AECF-3A5E7CD8F344}" type="slidenum">
              <a:rPr lang="de-DE" altLang="de-DE">
                <a:latin typeface="Times New Roman" panose="02020603050405020304" pitchFamily="18" charset="0"/>
              </a:rPr>
              <a:pPr eaLnBrk="1" hangingPunct="1"/>
              <a:t>64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94394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B8DC64-57D0-4681-86A5-1503A26BDDC1}" type="slidenum">
              <a:rPr lang="de-DE" altLang="de-DE">
                <a:latin typeface="Times New Roman" panose="02020603050405020304" pitchFamily="18" charset="0"/>
              </a:rPr>
              <a:pPr eaLnBrk="1" hangingPunct="1"/>
              <a:t>65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33209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FDE44B-5ABB-4429-BEF0-A725770D62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66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176690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02B7F1-CDCF-410E-9C82-52A35AC6B3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67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0004908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7540B2-D8D3-427F-96EA-3F8694DAD54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14361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1915F55-E8C4-4AB7-84A1-D92E221047DE}" type="slidenum">
              <a:rPr lang="de-DE" altLang="de-DE">
                <a:latin typeface="Times New Roman" panose="02020603050405020304" pitchFamily="18" charset="0"/>
              </a:rPr>
              <a:pPr eaLnBrk="1" hangingPunct="1"/>
              <a:t>69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5318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AE3ECA-6EE0-4B35-8A59-D2E5B4AD10EE}" type="slidenum">
              <a:rPr lang="de-DE" altLang="de-DE">
                <a:latin typeface="Times New Roman" panose="02020603050405020304" pitchFamily="18" charset="0"/>
              </a:rPr>
              <a:pPr eaLnBrk="1" hangingPunct="1"/>
              <a:t>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5530251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0140320-574D-4B22-A92A-CA54BB4CF8AD}" type="slidenum">
              <a:rPr lang="de-DE" altLang="de-DE">
                <a:latin typeface="Times New Roman" panose="02020603050405020304" pitchFamily="18" charset="0"/>
              </a:rPr>
              <a:pPr eaLnBrk="1" hangingPunct="1"/>
              <a:t>70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694586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284012-5219-4331-BB03-24D1027A2EF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7504725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18EFD62-E7C1-442A-BC15-B85879041477}" type="slidenum">
              <a:rPr lang="de-DE" altLang="de-DE">
                <a:latin typeface="Times New Roman" panose="02020603050405020304" pitchFamily="18" charset="0"/>
              </a:rPr>
              <a:pPr eaLnBrk="1" hangingPunct="1"/>
              <a:t>72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475245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10E4E4-33AC-44C8-9AF8-26F53FD5E4E1}" type="slidenum">
              <a:rPr lang="de-DE" altLang="de-DE">
                <a:latin typeface="Times New Roman" panose="02020603050405020304" pitchFamily="18" charset="0"/>
              </a:rPr>
              <a:pPr eaLnBrk="1" hangingPunct="1"/>
              <a:t>73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0537820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AEE8622-F134-4E96-A2BD-C6414FD63CC0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74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9688" cy="3836988"/>
          </a:xfrm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64056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276F7D-30DC-4775-B290-5FF79D8E384F}" type="slidenum">
              <a:rPr lang="de-DE" altLang="de-DE">
                <a:latin typeface="Times New Roman" panose="02020603050405020304" pitchFamily="18" charset="0"/>
              </a:rPr>
              <a:pPr eaLnBrk="1" hangingPunct="1"/>
              <a:t>75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0826533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428025-AC56-4FFA-8E14-CC15DF02F5F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3985007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0D8165-4160-45F9-BBB9-922A55D2D4E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164997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99541E-D004-4127-BB88-0E6A00DD37C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3159611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65D16C-BE89-4822-A952-2B1D0BD5342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57947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27BE50-8AD7-4E9F-A988-2184F48E845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9869251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A9FBB7-AA22-458F-A9D9-CF9E8E1BC38E}" type="slidenum">
              <a:rPr lang="de-DE" altLang="de-DE">
                <a:latin typeface="Times New Roman" panose="02020603050405020304" pitchFamily="18" charset="0"/>
              </a:rPr>
              <a:pPr eaLnBrk="1" hangingPunct="1"/>
              <a:t>80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0806517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A6C6C8-809F-4AF9-B9FA-C1B5D514BA4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2943389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75CB63D-CE24-40D5-8D67-9B3EC42C111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2500544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E1F263E-085C-490A-99B9-32A5E9981B4D}" type="slidenum">
              <a:rPr lang="de-DE" altLang="de-DE">
                <a:latin typeface="Times New Roman" panose="02020603050405020304" pitchFamily="18" charset="0"/>
              </a:rPr>
              <a:pPr eaLnBrk="1" hangingPunct="1"/>
              <a:t>83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5890629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EEAAF0-F663-45D8-8A5D-BC9F7AC5F20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6561533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6AFECE-D448-408F-B2B5-434955FD545A}" type="slidenum">
              <a:rPr lang="de-DE" altLang="de-DE">
                <a:latin typeface="Times New Roman" panose="02020603050405020304" pitchFamily="18" charset="0"/>
              </a:rPr>
              <a:pPr eaLnBrk="1" hangingPunct="1"/>
              <a:t>85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3731722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EA8CB2A-FB26-48EF-8657-28BD9EFCDE3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8674114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5013091-DAB0-43DB-9764-CF36EB75811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8019927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CC8A91-05EB-4CB1-8497-4EA807880C2A}" type="slidenum">
              <a:rPr lang="de-DE" altLang="de-DE">
                <a:latin typeface="Times New Roman" panose="02020603050405020304" pitchFamily="18" charset="0"/>
              </a:rPr>
              <a:pPr eaLnBrk="1" hangingPunct="1"/>
              <a:t>88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9432955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233353-B28B-41CC-8099-B052861C814B}" type="slidenum">
              <a:rPr lang="de-DE" altLang="de-DE">
                <a:latin typeface="Times New Roman" panose="02020603050405020304" pitchFamily="18" charset="0"/>
              </a:rPr>
              <a:pPr eaLnBrk="1" hangingPunct="1"/>
              <a:t>89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43854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2E0BE-9E59-4B6B-963E-21756706DF53}" type="slidenum">
              <a:rPr lang="de-DE" altLang="de-DE">
                <a:latin typeface="Times New Roman" panose="02020603050405020304" pitchFamily="18" charset="0"/>
              </a:rPr>
              <a:pPr eaLnBrk="1" hangingPunct="1"/>
              <a:t>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0636137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6DEAA2-CE39-41BA-A8D3-A853EA00C426}" type="slidenum">
              <a:rPr lang="de-DE" altLang="de-DE">
                <a:latin typeface="Times New Roman" panose="02020603050405020304" pitchFamily="18" charset="0"/>
              </a:rPr>
              <a:pPr eaLnBrk="1" hangingPunct="1"/>
              <a:t>90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714784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1E1814-144F-4848-A7E6-AF0D735A7015}" type="slidenum">
              <a:rPr lang="de-DE" altLang="de-DE">
                <a:latin typeface="Times New Roman" panose="02020603050405020304" pitchFamily="18" charset="0"/>
              </a:rPr>
              <a:pPr eaLnBrk="1" hangingPunct="1"/>
              <a:t>91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744294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B455B7-839E-45D1-9E37-C8DEF7CF7EA2}" type="slidenum">
              <a:rPr lang="de-DE" altLang="de-DE">
                <a:latin typeface="Times New Roman" panose="02020603050405020304" pitchFamily="18" charset="0"/>
              </a:rPr>
              <a:pPr eaLnBrk="1" hangingPunct="1"/>
              <a:t>92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6856583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B189CE-EFB6-462E-B5F9-42FE1F4E018F}" type="slidenum">
              <a:rPr lang="de-DE" altLang="de-DE">
                <a:latin typeface="Times New Roman" panose="02020603050405020304" pitchFamily="18" charset="0"/>
              </a:rPr>
              <a:pPr eaLnBrk="1" hangingPunct="1"/>
              <a:t>93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4049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93.xml"/><Relationship Id="rId3" Type="http://schemas.openxmlformats.org/officeDocument/2006/relationships/slide" Target="../slides/slide8.xml"/><Relationship Id="rId7" Type="http://schemas.openxmlformats.org/officeDocument/2006/relationships/slide" Target="../slides/slide7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9.xml"/><Relationship Id="rId5" Type="http://schemas.openxmlformats.org/officeDocument/2006/relationships/slide" Target="../slides/slide55.xml"/><Relationship Id="rId4" Type="http://schemas.openxmlformats.org/officeDocument/2006/relationships/slide" Target="../slides/slide32.xml"/><Relationship Id="rId9" Type="http://schemas.openxmlformats.org/officeDocument/2006/relationships/slide" Target="../slides/slide46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9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3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" Target="../slides/slide2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6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5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 userDrawn="1"/>
        </p:nvSpPr>
        <p:spPr>
          <a:xfrm>
            <a:off x="0" y="638175"/>
            <a:ext cx="792163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Unternehmen</a:t>
            </a:r>
          </a:p>
        </p:txBody>
      </p:sp>
      <p:sp>
        <p:nvSpPr>
          <p:cNvPr id="4" name="Rechteck 3">
            <a:hlinkClick r:id="rId3" action="ppaction://hlinksldjump"/>
          </p:cNvPr>
          <p:cNvSpPr/>
          <p:nvPr userDrawn="1"/>
        </p:nvSpPr>
        <p:spPr>
          <a:xfrm>
            <a:off x="7921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5" name="Rechteck 4">
            <a:hlinkClick r:id="rId4" action="ppaction://hlinksldjump"/>
          </p:cNvPr>
          <p:cNvSpPr/>
          <p:nvPr userDrawn="1"/>
        </p:nvSpPr>
        <p:spPr>
          <a:xfrm>
            <a:off x="1581150" y="638175"/>
            <a:ext cx="8636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6" name="Rechteck 5">
            <a:hlinkClick r:id="rId5" action="ppaction://hlinksldjump"/>
          </p:cNvPr>
          <p:cNvSpPr/>
          <p:nvPr userDrawn="1"/>
        </p:nvSpPr>
        <p:spPr>
          <a:xfrm>
            <a:off x="32305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7" name="Rechteck 6">
            <a:hlinkClick r:id="rId6" action="ppaction://hlinksldjump"/>
          </p:cNvPr>
          <p:cNvSpPr/>
          <p:nvPr userDrawn="1"/>
        </p:nvSpPr>
        <p:spPr>
          <a:xfrm>
            <a:off x="4021701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8" name="Rechteck 7">
            <a:hlinkClick r:id="rId7" action="ppaction://hlinksldjump"/>
          </p:cNvPr>
          <p:cNvSpPr/>
          <p:nvPr userDrawn="1"/>
        </p:nvSpPr>
        <p:spPr>
          <a:xfrm>
            <a:off x="48148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9" name="Rechteck 8">
            <a:hlinkClick r:id="rId8" action="ppaction://hlinksldjump"/>
          </p:cNvPr>
          <p:cNvSpPr/>
          <p:nvPr userDrawn="1"/>
        </p:nvSpPr>
        <p:spPr>
          <a:xfrm>
            <a:off x="5595938" y="638175"/>
            <a:ext cx="6477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Ende</a:t>
            </a:r>
          </a:p>
        </p:txBody>
      </p:sp>
      <p:sp>
        <p:nvSpPr>
          <p:cNvPr id="10" name="Rechteck 9">
            <a:hlinkClick r:id="rId9" action="ppaction://hlinksldjump"/>
          </p:cNvPr>
          <p:cNvSpPr/>
          <p:nvPr userDrawn="1"/>
        </p:nvSpPr>
        <p:spPr>
          <a:xfrm>
            <a:off x="24399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1911600" y="4571999"/>
            <a:ext cx="1514805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60112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Betriebswirtschaftliche Kennzahlen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Kennzahlen"/>
          </p:cNvPr>
          <p:cNvSpPr/>
          <p:nvPr userDrawn="1"/>
        </p:nvSpPr>
        <p:spPr>
          <a:xfrm>
            <a:off x="40322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1727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elle B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Ausblick auf die aktuelle BWA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482441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27517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chenvergleich">
    <p:bg>
      <p:bgPr>
        <a:solidFill>
          <a:schemeClr val="bg1">
            <a:alpha val="3490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Ergebnisse im Vergleich zur Branche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5626100" y="638175"/>
            <a:ext cx="611188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Ende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19648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995362" y="204108"/>
            <a:ext cx="2396487" cy="11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1200" b="1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954088" y="204788"/>
            <a:ext cx="3614737" cy="2857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>
                <a:schemeClr val="accent2"/>
              </a:buClr>
            </a:pPr>
            <a:r>
              <a:rPr lang="de-DE" altLang="de-DE" sz="1400" dirty="0">
                <a:solidFill>
                  <a:srgbClr val="5F5F5F"/>
                </a:solidFill>
                <a:latin typeface="Century Gothic" panose="020B0502020202020204" pitchFamily="34" charset="0"/>
              </a:rPr>
              <a:t>Jahresabschlusspräsentation 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 dirty="0">
              <a:solidFill>
                <a:srgbClr val="333399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13507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9" name="Text Box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13507" y="4216757"/>
            <a:ext cx="15869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0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626245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1" name="Text Box 3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313507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Mandant</a:t>
            </a:r>
          </a:p>
        </p:txBody>
      </p:sp>
      <p:sp>
        <p:nvSpPr>
          <p:cNvPr id="12" name="Text Box 3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313507" y="3884176"/>
            <a:ext cx="10980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Art des Unternehmens</a:t>
            </a:r>
          </a:p>
        </p:txBody>
      </p:sp>
      <p:sp>
        <p:nvSpPr>
          <p:cNvPr id="13" name="Text Box 3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3902075" y="3884614"/>
            <a:ext cx="2154238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Kanzleiname 2</a:t>
            </a:r>
          </a:p>
        </p:txBody>
      </p:sp>
      <p:sp>
        <p:nvSpPr>
          <p:cNvPr id="14" name="Text Box 3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3896187" y="4216757"/>
            <a:ext cx="15869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5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4222749" y="4216401"/>
            <a:ext cx="1833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6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3902075" y="4086226"/>
            <a:ext cx="2154238" cy="13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17" name="Rechteck 16"/>
          <p:cNvSpPr/>
          <p:nvPr userDrawn="1">
            <p:custDataLst>
              <p:tags r:id="rId11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Kanzlei</a:t>
            </a:r>
          </a:p>
        </p:txBody>
      </p:sp>
      <p:sp>
        <p:nvSpPr>
          <p:cNvPr id="18" name="Rechteck 17"/>
          <p:cNvSpPr/>
          <p:nvPr userDrawn="1">
            <p:custDataLst>
              <p:tags r:id="rId12"/>
            </p:custDataLst>
          </p:nvPr>
        </p:nvSpPr>
        <p:spPr>
          <a:xfrm>
            <a:off x="169491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19" name="Rechteck 18"/>
          <p:cNvSpPr/>
          <p:nvPr userDrawn="1">
            <p:custDataLst>
              <p:tags r:id="rId13"/>
            </p:custDataLst>
          </p:nvPr>
        </p:nvSpPr>
        <p:spPr>
          <a:xfrm>
            <a:off x="3896186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31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051812" y="1272563"/>
            <a:ext cx="4943734" cy="3064764"/>
            <a:chOff x="1046025" y="1272563"/>
            <a:chExt cx="4943734" cy="3064764"/>
          </a:xfrm>
        </p:grpSpPr>
        <p:grpSp>
          <p:nvGrpSpPr>
            <p:cNvPr id="4" name="Gruppieren 3"/>
            <p:cNvGrpSpPr/>
            <p:nvPr/>
          </p:nvGrpSpPr>
          <p:grpSpPr>
            <a:xfrm>
              <a:off x="1051062" y="1277327"/>
              <a:ext cx="4938697" cy="3060000"/>
              <a:chOff x="1051062" y="1277327"/>
              <a:chExt cx="4938697" cy="3060000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1051062" y="1277327"/>
                <a:ext cx="4938697" cy="3060000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3115949" y="1280969"/>
                <a:ext cx="282254" cy="3051933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1046025" y="1272563"/>
              <a:ext cx="4943734" cy="216000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endParaRPr lang="de-DE" sz="12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681899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454731" y="1277327"/>
            <a:ext cx="4541958" cy="3060000"/>
            <a:chOff x="1447801" y="1277327"/>
            <a:chExt cx="4541958" cy="3060000"/>
          </a:xfrm>
        </p:grpSpPr>
        <p:sp>
          <p:nvSpPr>
            <p:cNvPr id="4" name="Rechteck 3"/>
            <p:cNvSpPr/>
            <p:nvPr/>
          </p:nvSpPr>
          <p:spPr>
            <a:xfrm>
              <a:off x="1447801" y="1280969"/>
              <a:ext cx="1138146" cy="3051933"/>
            </a:xfrm>
            <a:prstGeom prst="rect">
              <a:avLst/>
            </a:prstGeom>
            <a:noFill/>
            <a:ln w="9525"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uppieren 4"/>
            <p:cNvGrpSpPr/>
            <p:nvPr/>
          </p:nvGrpSpPr>
          <p:grpSpPr>
            <a:xfrm>
              <a:off x="1448667" y="1277327"/>
              <a:ext cx="4541092" cy="3060000"/>
              <a:chOff x="1448667" y="1277327"/>
              <a:chExt cx="4541092" cy="3060000"/>
            </a:xfrm>
          </p:grpSpPr>
          <p:grpSp>
            <p:nvGrpSpPr>
              <p:cNvPr id="6" name="Gruppieren 5"/>
              <p:cNvGrpSpPr/>
              <p:nvPr/>
            </p:nvGrpSpPr>
            <p:grpSpPr>
              <a:xfrm>
                <a:off x="1448667" y="1277327"/>
                <a:ext cx="4541092" cy="3060000"/>
                <a:chOff x="1448667" y="1272824"/>
                <a:chExt cx="4541092" cy="3060000"/>
              </a:xfrm>
            </p:grpSpPr>
            <p:sp>
              <p:nvSpPr>
                <p:cNvPr id="8" name="Rechteck 7"/>
                <p:cNvSpPr/>
                <p:nvPr/>
              </p:nvSpPr>
              <p:spPr>
                <a:xfrm>
                  <a:off x="1453759" y="1272824"/>
                  <a:ext cx="4536000" cy="3060000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1448667" y="3324863"/>
                  <a:ext cx="4536000" cy="360000"/>
                </a:xfrm>
                <a:prstGeom prst="rect">
                  <a:avLst/>
                </a:prstGeom>
                <a:noFill/>
                <a:ln w="9525">
                  <a:solidFill>
                    <a:schemeClr val="tx1">
                      <a:alpha val="2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7" name="Rechteck 6"/>
              <p:cNvSpPr/>
              <p:nvPr/>
            </p:nvSpPr>
            <p:spPr>
              <a:xfrm>
                <a:off x="1453759" y="3684903"/>
                <a:ext cx="4536000" cy="64800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28409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ohne Menübalk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2628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10966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+mn-lt"/>
                <a:cs typeface="Arial" charset="0"/>
              </a:rPr>
              <a:t>Zum Unternehmen</a:t>
            </a:r>
          </a:p>
        </p:txBody>
      </p:sp>
      <p:sp>
        <p:nvSpPr>
          <p:cNvPr id="4" name="Auf der gleichen Seite des Rechtecks liegende Ecken abrunden 3">
            <a:hlinkClick r:id="rId5" action="ppaction://hlinksldjump" tooltip="Unternehmen"/>
          </p:cNvPr>
          <p:cNvSpPr/>
          <p:nvPr userDrawn="1"/>
        </p:nvSpPr>
        <p:spPr>
          <a:xfrm>
            <a:off x="63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Unternehmen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911600" y="4577786"/>
            <a:ext cx="1514805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hteck 5"/>
          <p:cNvSpPr/>
          <p:nvPr userDrawn="1">
            <p:custDataLst>
              <p:tags r:id="rId3"/>
            </p:custDataLst>
          </p:nvPr>
        </p:nvSpPr>
        <p:spPr>
          <a:xfrm>
            <a:off x="2379600" y="1242000"/>
            <a:ext cx="144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795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winnermitt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Gewinnermittlung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Gewinn &amp; Verlust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56838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ögen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Vermögensübersicht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Bilanz"/>
          </p:cNvPr>
          <p:cNvSpPr/>
          <p:nvPr userDrawn="1"/>
        </p:nvSpPr>
        <p:spPr>
          <a:xfrm>
            <a:off x="1589088" y="63817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217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quid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Liquiditätssituation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Liquidität"/>
          </p:cNvPr>
          <p:cNvSpPr/>
          <p:nvPr userDrawn="1"/>
        </p:nvSpPr>
        <p:spPr>
          <a:xfrm>
            <a:off x="24526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8709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29156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vate 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80013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5" Type="http://schemas.openxmlformats.org/officeDocument/2006/relationships/slide" Target="../slides/slide9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slide" Target="../slides/slide3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74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23" Type="http://schemas.openxmlformats.org/officeDocument/2006/relationships/slide" Target="../slides/slide59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slide" Target="../slides/slide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13" Type="http://schemas.openxmlformats.org/officeDocument/2006/relationships/slide" Target="../slides/slide93.xml"/><Relationship Id="rId3" Type="http://schemas.openxmlformats.org/officeDocument/2006/relationships/theme" Target="../theme/theme2.xml"/><Relationship Id="rId7" Type="http://schemas.openxmlformats.org/officeDocument/2006/relationships/slide" Target="../slides/slide8.xml"/><Relationship Id="rId12" Type="http://schemas.openxmlformats.org/officeDocument/2006/relationships/slide" Target="../slides/slide74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" Target="../slides/slide2.xml"/><Relationship Id="rId11" Type="http://schemas.openxmlformats.org/officeDocument/2006/relationships/slide" Target="../slides/slide59.xml"/><Relationship Id="rId5" Type="http://schemas.openxmlformats.org/officeDocument/2006/relationships/image" Target="../media/image1.png"/><Relationship Id="rId10" Type="http://schemas.openxmlformats.org/officeDocument/2006/relationships/slide" Target="../slides/slide54.xml"/><Relationship Id="rId4" Type="http://schemas.openxmlformats.org/officeDocument/2006/relationships/tags" Target="../tags/tag29.xml"/><Relationship Id="rId9" Type="http://schemas.openxmlformats.org/officeDocument/2006/relationships/slide" Target="../slides/slide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15" name="Auf der gleichen Seite des Rechtecks liegende Ecken abrunden 14">
            <a:hlinkClick r:id="rId18" action="ppaction://hlinksldjump" tooltip="Unternehmen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Unternehmen</a:t>
            </a:r>
          </a:p>
        </p:txBody>
      </p:sp>
      <p:sp>
        <p:nvSpPr>
          <p:cNvPr id="17" name="Auf der gleichen Seite des Rechtecks liegende Ecken abrunden 16">
            <a:hlinkClick r:id="rId19" action="ppaction://hlinksldjump" tooltip="Gewinn &amp; Verlust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Bilanz"/>
          </p:cNvPr>
          <p:cNvSpPr/>
          <p:nvPr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23" name="Auf der gleichen Seite des Rechtecks liegende Ecken abrunden 22">
            <a:hlinkClick r:id="rId21" action="ppaction://hlinksldjump" tooltip="Liquidität"/>
          </p:cNvPr>
          <p:cNvSpPr/>
          <p:nvPr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9" name="Auf der gleichen Seite des Rechtecks liegende Ecken abrunden 18">
            <a:hlinkClick r:id="rId22" action="ppaction://hlinksldjump" tooltip="Steuern"/>
          </p:cNvPr>
          <p:cNvSpPr/>
          <p:nvPr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20" name="Auf der gleichen Seite des Rechtecks liegende Ecken abrunden 19">
            <a:hlinkClick r:id="rId23" action="ppaction://hlinksldjump" tooltip="Kennzahlen"/>
          </p:cNvPr>
          <p:cNvSpPr/>
          <p:nvPr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Aktuelle BWA"/>
          </p:cNvPr>
          <p:cNvSpPr/>
          <p:nvPr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22" name="Auf der gleichen Seite des Rechtecks liegende Ecken abrunden 21">
            <a:hlinkClick r:id="rId25" action="ppaction://hlinksldjump" tooltip="Präsentation Ende"/>
          </p:cNvPr>
          <p:cNvSpPr/>
          <p:nvPr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sp>
        <p:nvSpPr>
          <p:cNvPr id="24" name="Textplatzhalter 9"/>
          <p:cNvSpPr txBox="1">
            <a:spLocks/>
          </p:cNvSpPr>
          <p:nvPr userDrawn="1">
            <p:custDataLst>
              <p:tags r:id="rId15"/>
            </p:custDataLst>
          </p:nvPr>
        </p:nvSpPr>
        <p:spPr>
          <a:xfrm>
            <a:off x="995363" y="204108"/>
            <a:ext cx="2627312" cy="10772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buNone/>
              <a:defRPr sz="1000" cap="all" baseline="0">
                <a:latin typeface="Trebuchet MS" pitchFamily="34" charset="0"/>
              </a:defRPr>
            </a:lvl1pPr>
            <a:lvl2pPr>
              <a:buNone/>
              <a:defRPr sz="1200">
                <a:latin typeface="Trebuchet MS" pitchFamily="34" charset="0"/>
              </a:defRPr>
            </a:lvl2pPr>
            <a:lvl3pPr>
              <a:buNone/>
              <a:defRPr sz="1200">
                <a:latin typeface="Trebuchet MS" pitchFamily="34" charset="0"/>
              </a:defRPr>
            </a:lvl3pPr>
            <a:lvl4pPr>
              <a:buNone/>
              <a:defRPr sz="1200">
                <a:latin typeface="Trebuchet MS" pitchFamily="34" charset="0"/>
              </a:defRPr>
            </a:lvl4pPr>
            <a:lvl5pPr>
              <a:buNone/>
              <a:defRPr sz="1200">
                <a:latin typeface="Trebuchet MS" pitchFamily="34" charset="0"/>
              </a:defRPr>
            </a:lvl5pPr>
          </a:lstStyle>
          <a:p>
            <a:pPr marL="233363" indent="-233363" defTabSz="623888" eaLnBrk="0" hangingPunct="0">
              <a:spcBef>
                <a:spcPct val="20000"/>
              </a:spcBef>
              <a:defRPr/>
            </a:pPr>
            <a:r>
              <a:rPr lang="de-DE" sz="700" kern="0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JAHRESABSCHLUSSPRÄSENTATION</a:t>
            </a:r>
          </a:p>
        </p:txBody>
      </p:sp>
      <p:sp>
        <p:nvSpPr>
          <p:cNvPr id="26" name="Rechteck 25"/>
          <p:cNvSpPr/>
          <p:nvPr userDrawn="1">
            <p:custDataLst>
              <p:tags r:id="rId16"/>
            </p:custDataLst>
          </p:nvPr>
        </p:nvSpPr>
        <p:spPr>
          <a:xfrm>
            <a:off x="4976610" y="110339"/>
            <a:ext cx="1152128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7" name="Rechteck 26"/>
          <p:cNvSpPr/>
          <p:nvPr userDrawn="1">
            <p:custDataLst>
              <p:tags r:id="rId17"/>
            </p:custDataLst>
          </p:nvPr>
        </p:nvSpPr>
        <p:spPr>
          <a:xfrm>
            <a:off x="97483" y="110339"/>
            <a:ext cx="836001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421" r:id="rId1"/>
    <p:sldLayoutId id="2147488419" r:id="rId2"/>
    <p:sldLayoutId id="2147488420" r:id="rId3"/>
    <p:sldLayoutId id="2147488422" r:id="rId4"/>
    <p:sldLayoutId id="2147488423" r:id="rId5"/>
    <p:sldLayoutId id="2147488424" r:id="rId6"/>
    <p:sldLayoutId id="2147488425" r:id="rId7"/>
    <p:sldLayoutId id="2147488426" r:id="rId8"/>
    <p:sldLayoutId id="2147488427" r:id="rId9"/>
    <p:sldLayoutId id="2147488428" r:id="rId10"/>
    <p:sldLayoutId id="2147488429" r:id="rId11"/>
    <p:sldLayoutId id="2147488430" r:id="rId12"/>
    <p:sldLayoutId id="2147488431" r:id="rId13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2053" name="Textfeld 5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824413" y="144463"/>
            <a:ext cx="1371600" cy="3693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9" name="Auf der gleichen Seite des Rechtecks liegende Ecken abrunden 8">
            <a:hlinkClick r:id="rId6" action="ppaction://hlinksldjump" tooltip="Unternehmen"/>
          </p:cNvPr>
          <p:cNvSpPr/>
          <p:nvPr userDrawn="1"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0" name="Auf der gleichen Seite des Rechtecks liegende Ecken abrunden 9">
            <a:hlinkClick r:id="rId7" action="ppaction://hlinksldjump" tooltip="Gewinn &amp; Verlust"/>
          </p:cNvPr>
          <p:cNvSpPr/>
          <p:nvPr userDrawn="1"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1" name="Auf der gleichen Seite des Rechtecks liegende Ecken abrunden 10">
            <a:hlinkClick r:id="rId8" action="ppaction://hlinksldjump" tooltip="Bilanz"/>
          </p:cNvPr>
          <p:cNvSpPr/>
          <p:nvPr userDrawn="1"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12" name="Auf der gleichen Seite des Rechtecks liegende Ecken abrunden 11">
            <a:hlinkClick r:id="rId9" action="ppaction://hlinksldjump" tooltip="Liquidität"/>
          </p:cNvPr>
          <p:cNvSpPr/>
          <p:nvPr userDrawn="1"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3" name="Auf der gleichen Seite des Rechtecks liegende Ecken abrunden 12">
            <a:hlinkClick r:id="rId10" action="ppaction://hlinksldjump" tooltip="Steuern"/>
          </p:cNvPr>
          <p:cNvSpPr/>
          <p:nvPr userDrawn="1"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14" name="Auf der gleichen Seite des Rechtecks liegende Ecken abrunden 13">
            <a:hlinkClick r:id="rId11" action="ppaction://hlinksldjump" tooltip="Kennzahlen"/>
          </p:cNvPr>
          <p:cNvSpPr/>
          <p:nvPr userDrawn="1"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15" name="Auf der gleichen Seite des Rechtecks liegende Ecken abrunden 14">
            <a:hlinkClick r:id="rId12" action="ppaction://hlinksldjump" tooltip="Aktuelle BWA"/>
          </p:cNvPr>
          <p:cNvSpPr/>
          <p:nvPr userDrawn="1"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16" name="Auf der gleichen Seite des Rechtecks liegende Ecken abrunden 15">
            <a:hlinkClick r:id="rId13" action="ppaction://hlinksldjump" tooltip="Präsentation Ende"/>
          </p:cNvPr>
          <p:cNvSpPr/>
          <p:nvPr userDrawn="1"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32775474"/>
              </p:ext>
            </p:extLst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8432" r:id="rId1"/>
    <p:sldLayoutId id="2147488433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2.xml"/><Relationship Id="rId7" Type="http://schemas.openxmlformats.org/officeDocument/2006/relationships/slide" Target="slide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3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notesSlide" Target="../notesSlides/notesSlide10.xml"/><Relationship Id="rId18" Type="http://schemas.openxmlformats.org/officeDocument/2006/relationships/slide" Target="slide12.xml"/><Relationship Id="rId3" Type="http://schemas.openxmlformats.org/officeDocument/2006/relationships/tags" Target="../tags/tag124.xml"/><Relationship Id="rId21" Type="http://schemas.openxmlformats.org/officeDocument/2006/relationships/slide" Target="slide20.xml"/><Relationship Id="rId7" Type="http://schemas.openxmlformats.org/officeDocument/2006/relationships/tags" Target="../tags/tag12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1.xml"/><Relationship Id="rId25" Type="http://schemas.openxmlformats.org/officeDocument/2006/relationships/slide" Target="slide22.xml"/><Relationship Id="rId2" Type="http://schemas.openxmlformats.org/officeDocument/2006/relationships/tags" Target="../tags/tag123.xml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1" Type="http://schemas.openxmlformats.org/officeDocument/2006/relationships/vmlDrawing" Target="../drawings/vmlDrawing2.v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24" Type="http://schemas.openxmlformats.org/officeDocument/2006/relationships/slide" Target="slide28.xml"/><Relationship Id="rId5" Type="http://schemas.openxmlformats.org/officeDocument/2006/relationships/tags" Target="../tags/tag126.xml"/><Relationship Id="rId15" Type="http://schemas.openxmlformats.org/officeDocument/2006/relationships/image" Target="../media/image5.emf"/><Relationship Id="rId23" Type="http://schemas.openxmlformats.org/officeDocument/2006/relationships/slide" Target="slide8.xml"/><Relationship Id="rId10" Type="http://schemas.openxmlformats.org/officeDocument/2006/relationships/tags" Target="../tags/tag131.xml"/><Relationship Id="rId19" Type="http://schemas.openxmlformats.org/officeDocument/2006/relationships/slide" Target="slide13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oleObject" Target="../embeddings/oleObject2.bin"/><Relationship Id="rId22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notesSlide" Target="../notesSlides/notesSlide11.xml"/><Relationship Id="rId18" Type="http://schemas.openxmlformats.org/officeDocument/2006/relationships/slide" Target="slide14.xml"/><Relationship Id="rId3" Type="http://schemas.openxmlformats.org/officeDocument/2006/relationships/tags" Target="../tags/tag134.xml"/><Relationship Id="rId21" Type="http://schemas.openxmlformats.org/officeDocument/2006/relationships/slide" Target="slide28.xml"/><Relationship Id="rId7" Type="http://schemas.openxmlformats.org/officeDocument/2006/relationships/tags" Target="../tags/tag13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3.xml"/><Relationship Id="rId25" Type="http://schemas.openxmlformats.org/officeDocument/2006/relationships/image" Target="../media/image6.emf"/><Relationship Id="rId2" Type="http://schemas.openxmlformats.org/officeDocument/2006/relationships/tags" Target="../tags/tag133.xml"/><Relationship Id="rId16" Type="http://schemas.openxmlformats.org/officeDocument/2006/relationships/slide" Target="slide12.xml"/><Relationship Id="rId20" Type="http://schemas.openxmlformats.org/officeDocument/2006/relationships/slide" Target="slide15.xml"/><Relationship Id="rId1" Type="http://schemas.openxmlformats.org/officeDocument/2006/relationships/vmlDrawing" Target="../drawings/vmlDrawing3.v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24" Type="http://schemas.openxmlformats.org/officeDocument/2006/relationships/oleObject" Target="../embeddings/oleObject3.bin"/><Relationship Id="rId5" Type="http://schemas.openxmlformats.org/officeDocument/2006/relationships/tags" Target="../tags/tag136.xml"/><Relationship Id="rId15" Type="http://schemas.openxmlformats.org/officeDocument/2006/relationships/slide" Target="slide11.xml"/><Relationship Id="rId23" Type="http://schemas.openxmlformats.org/officeDocument/2006/relationships/slide" Target="slide8.xml"/><Relationship Id="rId10" Type="http://schemas.openxmlformats.org/officeDocument/2006/relationships/tags" Target="../tags/tag141.xml"/><Relationship Id="rId19" Type="http://schemas.openxmlformats.org/officeDocument/2006/relationships/slide" Target="slide20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slide" Target="slide10.xml"/><Relationship Id="rId22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notesSlide" Target="../notesSlides/notesSlide12.xml"/><Relationship Id="rId18" Type="http://schemas.openxmlformats.org/officeDocument/2006/relationships/slide" Target="slide14.xml"/><Relationship Id="rId3" Type="http://schemas.openxmlformats.org/officeDocument/2006/relationships/tags" Target="../tags/tag144.xml"/><Relationship Id="rId21" Type="http://schemas.openxmlformats.org/officeDocument/2006/relationships/slide" Target="slide28.xml"/><Relationship Id="rId7" Type="http://schemas.openxmlformats.org/officeDocument/2006/relationships/tags" Target="../tags/tag14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3.xml"/><Relationship Id="rId25" Type="http://schemas.openxmlformats.org/officeDocument/2006/relationships/image" Target="../media/image7.emf"/><Relationship Id="rId2" Type="http://schemas.openxmlformats.org/officeDocument/2006/relationships/tags" Target="../tags/tag143.xml"/><Relationship Id="rId16" Type="http://schemas.openxmlformats.org/officeDocument/2006/relationships/slide" Target="slide12.xml"/><Relationship Id="rId20" Type="http://schemas.openxmlformats.org/officeDocument/2006/relationships/slide" Target="slide15.xml"/><Relationship Id="rId1" Type="http://schemas.openxmlformats.org/officeDocument/2006/relationships/vmlDrawing" Target="../drawings/vmlDrawing4.v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24" Type="http://schemas.openxmlformats.org/officeDocument/2006/relationships/oleObject" Target="../embeddings/oleObject4.bin"/><Relationship Id="rId5" Type="http://schemas.openxmlformats.org/officeDocument/2006/relationships/tags" Target="../tags/tag146.xml"/><Relationship Id="rId15" Type="http://schemas.openxmlformats.org/officeDocument/2006/relationships/slide" Target="slide11.xml"/><Relationship Id="rId23" Type="http://schemas.openxmlformats.org/officeDocument/2006/relationships/slide" Target="slide8.xml"/><Relationship Id="rId10" Type="http://schemas.openxmlformats.org/officeDocument/2006/relationships/tags" Target="../tags/tag151.xml"/><Relationship Id="rId19" Type="http://schemas.openxmlformats.org/officeDocument/2006/relationships/slide" Target="slide20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slide" Target="slide10.xml"/><Relationship Id="rId22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notesSlide" Target="../notesSlides/notesSlide13.xml"/><Relationship Id="rId18" Type="http://schemas.openxmlformats.org/officeDocument/2006/relationships/slide" Target="slide12.xml"/><Relationship Id="rId3" Type="http://schemas.openxmlformats.org/officeDocument/2006/relationships/tags" Target="../tags/tag154.xml"/><Relationship Id="rId21" Type="http://schemas.openxmlformats.org/officeDocument/2006/relationships/slide" Target="slide20.xml"/><Relationship Id="rId7" Type="http://schemas.openxmlformats.org/officeDocument/2006/relationships/tags" Target="../tags/tag15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1.xml"/><Relationship Id="rId25" Type="http://schemas.openxmlformats.org/officeDocument/2006/relationships/slide" Target="slide8.xml"/><Relationship Id="rId2" Type="http://schemas.openxmlformats.org/officeDocument/2006/relationships/tags" Target="../tags/tag153.xml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1" Type="http://schemas.openxmlformats.org/officeDocument/2006/relationships/vmlDrawing" Target="../drawings/vmlDrawing5.v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24" Type="http://schemas.openxmlformats.org/officeDocument/2006/relationships/slide" Target="slide22.xml"/><Relationship Id="rId5" Type="http://schemas.openxmlformats.org/officeDocument/2006/relationships/tags" Target="../tags/tag156.xml"/><Relationship Id="rId15" Type="http://schemas.openxmlformats.org/officeDocument/2006/relationships/image" Target="../media/image8.emf"/><Relationship Id="rId23" Type="http://schemas.openxmlformats.org/officeDocument/2006/relationships/slide" Target="slide28.xml"/><Relationship Id="rId10" Type="http://schemas.openxmlformats.org/officeDocument/2006/relationships/tags" Target="../tags/tag161.xml"/><Relationship Id="rId19" Type="http://schemas.openxmlformats.org/officeDocument/2006/relationships/slide" Target="slide13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oleObject" Target="../embeddings/oleObject5.bin"/><Relationship Id="rId22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notesSlide" Target="../notesSlides/notesSlide14.xml"/><Relationship Id="rId18" Type="http://schemas.openxmlformats.org/officeDocument/2006/relationships/slide" Target="slide12.xml"/><Relationship Id="rId3" Type="http://schemas.openxmlformats.org/officeDocument/2006/relationships/tags" Target="../tags/tag164.xml"/><Relationship Id="rId21" Type="http://schemas.openxmlformats.org/officeDocument/2006/relationships/slide" Target="slide20.xml"/><Relationship Id="rId7" Type="http://schemas.openxmlformats.org/officeDocument/2006/relationships/tags" Target="../tags/tag16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1.xml"/><Relationship Id="rId25" Type="http://schemas.openxmlformats.org/officeDocument/2006/relationships/slide" Target="slide8.xml"/><Relationship Id="rId2" Type="http://schemas.openxmlformats.org/officeDocument/2006/relationships/tags" Target="../tags/tag163.xml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1" Type="http://schemas.openxmlformats.org/officeDocument/2006/relationships/vmlDrawing" Target="../drawings/vmlDrawing6.v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24" Type="http://schemas.openxmlformats.org/officeDocument/2006/relationships/slide" Target="slide22.xml"/><Relationship Id="rId5" Type="http://schemas.openxmlformats.org/officeDocument/2006/relationships/tags" Target="../tags/tag166.xml"/><Relationship Id="rId15" Type="http://schemas.openxmlformats.org/officeDocument/2006/relationships/image" Target="../media/image9.emf"/><Relationship Id="rId23" Type="http://schemas.openxmlformats.org/officeDocument/2006/relationships/slide" Target="slide28.xml"/><Relationship Id="rId10" Type="http://schemas.openxmlformats.org/officeDocument/2006/relationships/tags" Target="../tags/tag171.xml"/><Relationship Id="rId19" Type="http://schemas.openxmlformats.org/officeDocument/2006/relationships/slide" Target="slide13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oleObject" Target="../embeddings/oleObject6.bin"/><Relationship Id="rId22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notesSlide" Target="../notesSlides/notesSlide15.xml"/><Relationship Id="rId18" Type="http://schemas.openxmlformats.org/officeDocument/2006/relationships/slide" Target="slide10.xml"/><Relationship Id="rId3" Type="http://schemas.openxmlformats.org/officeDocument/2006/relationships/tags" Target="../tags/tag174.xml"/><Relationship Id="rId21" Type="http://schemas.openxmlformats.org/officeDocument/2006/relationships/slide" Target="slide8.xml"/><Relationship Id="rId7" Type="http://schemas.openxmlformats.org/officeDocument/2006/relationships/tags" Target="../tags/tag17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5.xml"/><Relationship Id="rId25" Type="http://schemas.openxmlformats.org/officeDocument/2006/relationships/slide" Target="slide17.xml"/><Relationship Id="rId2" Type="http://schemas.openxmlformats.org/officeDocument/2006/relationships/tags" Target="../tags/tag173.xml"/><Relationship Id="rId16" Type="http://schemas.openxmlformats.org/officeDocument/2006/relationships/slide" Target="slide20.xml"/><Relationship Id="rId20" Type="http://schemas.openxmlformats.org/officeDocument/2006/relationships/slide" Target="slide22.xml"/><Relationship Id="rId1" Type="http://schemas.openxmlformats.org/officeDocument/2006/relationships/vmlDrawing" Target="../drawings/vmlDrawing7.v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24" Type="http://schemas.openxmlformats.org/officeDocument/2006/relationships/slide" Target="slide19.xml"/><Relationship Id="rId5" Type="http://schemas.openxmlformats.org/officeDocument/2006/relationships/tags" Target="../tags/tag176.xml"/><Relationship Id="rId15" Type="http://schemas.openxmlformats.org/officeDocument/2006/relationships/image" Target="../media/image10.emf"/><Relationship Id="rId23" Type="http://schemas.openxmlformats.org/officeDocument/2006/relationships/slide" Target="slide18.xml"/><Relationship Id="rId10" Type="http://schemas.openxmlformats.org/officeDocument/2006/relationships/tags" Target="../tags/tag181.xml"/><Relationship Id="rId19" Type="http://schemas.openxmlformats.org/officeDocument/2006/relationships/slide" Target="slide28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oleObject" Target="../embeddings/oleObject7.bin"/><Relationship Id="rId22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notesSlide" Target="../notesSlides/notesSlide16.xml"/><Relationship Id="rId18" Type="http://schemas.openxmlformats.org/officeDocument/2006/relationships/slide" Target="slide22.xml"/><Relationship Id="rId3" Type="http://schemas.openxmlformats.org/officeDocument/2006/relationships/tags" Target="../tags/tag184.xml"/><Relationship Id="rId21" Type="http://schemas.openxmlformats.org/officeDocument/2006/relationships/slide" Target="slide8.xml"/><Relationship Id="rId7" Type="http://schemas.openxmlformats.org/officeDocument/2006/relationships/tags" Target="../tags/tag18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28.xml"/><Relationship Id="rId25" Type="http://schemas.openxmlformats.org/officeDocument/2006/relationships/slide" Target="slide17.xml"/><Relationship Id="rId2" Type="http://schemas.openxmlformats.org/officeDocument/2006/relationships/tags" Target="../tags/tag183.xml"/><Relationship Id="rId16" Type="http://schemas.openxmlformats.org/officeDocument/2006/relationships/slide" Target="slide10.xml"/><Relationship Id="rId20" Type="http://schemas.openxmlformats.org/officeDocument/2006/relationships/image" Target="../media/image11.emf"/><Relationship Id="rId1" Type="http://schemas.openxmlformats.org/officeDocument/2006/relationships/vmlDrawing" Target="../drawings/vmlDrawing8.v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24" Type="http://schemas.openxmlformats.org/officeDocument/2006/relationships/slide" Target="slide19.xml"/><Relationship Id="rId5" Type="http://schemas.openxmlformats.org/officeDocument/2006/relationships/tags" Target="../tags/tag186.xml"/><Relationship Id="rId15" Type="http://schemas.openxmlformats.org/officeDocument/2006/relationships/slide" Target="slide15.xml"/><Relationship Id="rId23" Type="http://schemas.openxmlformats.org/officeDocument/2006/relationships/slide" Target="slide18.xml"/><Relationship Id="rId10" Type="http://schemas.openxmlformats.org/officeDocument/2006/relationships/tags" Target="../tags/tag191.xml"/><Relationship Id="rId19" Type="http://schemas.openxmlformats.org/officeDocument/2006/relationships/oleObject" Target="../embeddings/oleObject8.bin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slide" Target="slide20.xml"/><Relationship Id="rId22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notesSlide" Target="../notesSlides/notesSlide17.xml"/><Relationship Id="rId26" Type="http://schemas.openxmlformats.org/officeDocument/2006/relationships/image" Target="../media/image12.emf"/><Relationship Id="rId39" Type="http://schemas.openxmlformats.org/officeDocument/2006/relationships/slide" Target="slide19.xml"/><Relationship Id="rId3" Type="http://schemas.openxmlformats.org/officeDocument/2006/relationships/tags" Target="../tags/tag194.xml"/><Relationship Id="rId21" Type="http://schemas.openxmlformats.org/officeDocument/2006/relationships/slide" Target="slide10.xml"/><Relationship Id="rId34" Type="http://schemas.openxmlformats.org/officeDocument/2006/relationships/image" Target="../media/image16.emf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slideLayout" Target="../slideLayouts/slideLayout5.xml"/><Relationship Id="rId25" Type="http://schemas.openxmlformats.org/officeDocument/2006/relationships/oleObject" Target="../embeddings/oleObject9.bin"/><Relationship Id="rId33" Type="http://schemas.openxmlformats.org/officeDocument/2006/relationships/oleObject" Target="../embeddings/oleObject13.bin"/><Relationship Id="rId38" Type="http://schemas.openxmlformats.org/officeDocument/2006/relationships/slide" Target="slide18.xml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20" Type="http://schemas.openxmlformats.org/officeDocument/2006/relationships/slide" Target="slide15.xml"/><Relationship Id="rId29" Type="http://schemas.openxmlformats.org/officeDocument/2006/relationships/oleObject" Target="../embeddings/oleObject11.bin"/><Relationship Id="rId1" Type="http://schemas.openxmlformats.org/officeDocument/2006/relationships/vmlDrawing" Target="../drawings/vmlDrawing9.v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24" Type="http://schemas.openxmlformats.org/officeDocument/2006/relationships/slide" Target="slide8.xml"/><Relationship Id="rId32" Type="http://schemas.openxmlformats.org/officeDocument/2006/relationships/image" Target="../media/image15.emf"/><Relationship Id="rId37" Type="http://schemas.openxmlformats.org/officeDocument/2006/relationships/slide" Target="slide16.xml"/><Relationship Id="rId40" Type="http://schemas.openxmlformats.org/officeDocument/2006/relationships/slide" Target="slide17.xml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23" Type="http://schemas.openxmlformats.org/officeDocument/2006/relationships/slide" Target="slide22.xml"/><Relationship Id="rId28" Type="http://schemas.openxmlformats.org/officeDocument/2006/relationships/image" Target="../media/image13.emf"/><Relationship Id="rId36" Type="http://schemas.openxmlformats.org/officeDocument/2006/relationships/image" Target="../media/image17.emf"/><Relationship Id="rId10" Type="http://schemas.openxmlformats.org/officeDocument/2006/relationships/tags" Target="../tags/tag201.xml"/><Relationship Id="rId19" Type="http://schemas.openxmlformats.org/officeDocument/2006/relationships/slide" Target="slide20.xml"/><Relationship Id="rId31" Type="http://schemas.openxmlformats.org/officeDocument/2006/relationships/oleObject" Target="../embeddings/oleObject12.bin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Relationship Id="rId22" Type="http://schemas.openxmlformats.org/officeDocument/2006/relationships/slide" Target="slide28.xml"/><Relationship Id="rId27" Type="http://schemas.openxmlformats.org/officeDocument/2006/relationships/oleObject" Target="../embeddings/oleObject10.bin"/><Relationship Id="rId30" Type="http://schemas.openxmlformats.org/officeDocument/2006/relationships/image" Target="../media/image14.emf"/><Relationship Id="rId35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219.xml"/><Relationship Id="rId18" Type="http://schemas.openxmlformats.org/officeDocument/2006/relationships/tags" Target="../tags/tag224.xml"/><Relationship Id="rId26" Type="http://schemas.openxmlformats.org/officeDocument/2006/relationships/slideLayout" Target="../slideLayouts/slideLayout5.xml"/><Relationship Id="rId39" Type="http://schemas.openxmlformats.org/officeDocument/2006/relationships/image" Target="../media/image20.emf"/><Relationship Id="rId21" Type="http://schemas.openxmlformats.org/officeDocument/2006/relationships/tags" Target="../tags/tag227.xml"/><Relationship Id="rId34" Type="http://schemas.openxmlformats.org/officeDocument/2006/relationships/oleObject" Target="../embeddings/oleObject15.bin"/><Relationship Id="rId42" Type="http://schemas.openxmlformats.org/officeDocument/2006/relationships/oleObject" Target="../embeddings/oleObject19.bin"/><Relationship Id="rId47" Type="http://schemas.openxmlformats.org/officeDocument/2006/relationships/image" Target="../media/image24.emf"/><Relationship Id="rId50" Type="http://schemas.openxmlformats.org/officeDocument/2006/relationships/oleObject" Target="../embeddings/oleObject23.bin"/><Relationship Id="rId55" Type="http://schemas.openxmlformats.org/officeDocument/2006/relationships/image" Target="../media/image28.emf"/><Relationship Id="rId63" Type="http://schemas.openxmlformats.org/officeDocument/2006/relationships/image" Target="../media/image32.emf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6" Type="http://schemas.openxmlformats.org/officeDocument/2006/relationships/tags" Target="../tags/tag222.xml"/><Relationship Id="rId29" Type="http://schemas.openxmlformats.org/officeDocument/2006/relationships/slide" Target="slide15.xml"/><Relationship Id="rId1" Type="http://schemas.openxmlformats.org/officeDocument/2006/relationships/vmlDrawing" Target="../drawings/vmlDrawing10.vml"/><Relationship Id="rId6" Type="http://schemas.openxmlformats.org/officeDocument/2006/relationships/tags" Target="../tags/tag212.xml"/><Relationship Id="rId11" Type="http://schemas.openxmlformats.org/officeDocument/2006/relationships/tags" Target="../tags/tag217.xml"/><Relationship Id="rId24" Type="http://schemas.openxmlformats.org/officeDocument/2006/relationships/tags" Target="../tags/tag230.xml"/><Relationship Id="rId32" Type="http://schemas.openxmlformats.org/officeDocument/2006/relationships/slide" Target="slide22.xml"/><Relationship Id="rId37" Type="http://schemas.openxmlformats.org/officeDocument/2006/relationships/image" Target="../media/image19.emf"/><Relationship Id="rId40" Type="http://schemas.openxmlformats.org/officeDocument/2006/relationships/oleObject" Target="../embeddings/oleObject18.bin"/><Relationship Id="rId45" Type="http://schemas.openxmlformats.org/officeDocument/2006/relationships/image" Target="../media/image23.emf"/><Relationship Id="rId53" Type="http://schemas.openxmlformats.org/officeDocument/2006/relationships/image" Target="../media/image27.emf"/><Relationship Id="rId58" Type="http://schemas.openxmlformats.org/officeDocument/2006/relationships/oleObject" Target="../embeddings/oleObject27.bin"/><Relationship Id="rId66" Type="http://schemas.openxmlformats.org/officeDocument/2006/relationships/slide" Target="slide19.xml"/><Relationship Id="rId5" Type="http://schemas.openxmlformats.org/officeDocument/2006/relationships/tags" Target="../tags/tag211.xml"/><Relationship Id="rId15" Type="http://schemas.openxmlformats.org/officeDocument/2006/relationships/tags" Target="../tags/tag221.xml"/><Relationship Id="rId23" Type="http://schemas.openxmlformats.org/officeDocument/2006/relationships/tags" Target="../tags/tag229.xml"/><Relationship Id="rId28" Type="http://schemas.openxmlformats.org/officeDocument/2006/relationships/slide" Target="slide20.xml"/><Relationship Id="rId36" Type="http://schemas.openxmlformats.org/officeDocument/2006/relationships/oleObject" Target="../embeddings/oleObject16.bin"/><Relationship Id="rId49" Type="http://schemas.openxmlformats.org/officeDocument/2006/relationships/image" Target="../media/image25.emf"/><Relationship Id="rId57" Type="http://schemas.openxmlformats.org/officeDocument/2006/relationships/image" Target="../media/image29.emf"/><Relationship Id="rId61" Type="http://schemas.openxmlformats.org/officeDocument/2006/relationships/image" Target="../media/image31.emf"/><Relationship Id="rId10" Type="http://schemas.openxmlformats.org/officeDocument/2006/relationships/tags" Target="../tags/tag216.xml"/><Relationship Id="rId19" Type="http://schemas.openxmlformats.org/officeDocument/2006/relationships/tags" Target="../tags/tag225.xml"/><Relationship Id="rId31" Type="http://schemas.openxmlformats.org/officeDocument/2006/relationships/slide" Target="slide28.xml"/><Relationship Id="rId44" Type="http://schemas.openxmlformats.org/officeDocument/2006/relationships/oleObject" Target="../embeddings/oleObject20.bin"/><Relationship Id="rId52" Type="http://schemas.openxmlformats.org/officeDocument/2006/relationships/oleObject" Target="../embeddings/oleObject24.bin"/><Relationship Id="rId60" Type="http://schemas.openxmlformats.org/officeDocument/2006/relationships/oleObject" Target="../embeddings/oleObject28.bin"/><Relationship Id="rId65" Type="http://schemas.openxmlformats.org/officeDocument/2006/relationships/slide" Target="slide18.xml"/><Relationship Id="rId4" Type="http://schemas.openxmlformats.org/officeDocument/2006/relationships/tags" Target="../tags/tag210.xml"/><Relationship Id="rId9" Type="http://schemas.openxmlformats.org/officeDocument/2006/relationships/tags" Target="../tags/tag215.xml"/><Relationship Id="rId14" Type="http://schemas.openxmlformats.org/officeDocument/2006/relationships/tags" Target="../tags/tag220.xml"/><Relationship Id="rId22" Type="http://schemas.openxmlformats.org/officeDocument/2006/relationships/tags" Target="../tags/tag228.xml"/><Relationship Id="rId27" Type="http://schemas.openxmlformats.org/officeDocument/2006/relationships/notesSlide" Target="../notesSlides/notesSlide18.xml"/><Relationship Id="rId30" Type="http://schemas.openxmlformats.org/officeDocument/2006/relationships/slide" Target="slide10.xml"/><Relationship Id="rId35" Type="http://schemas.openxmlformats.org/officeDocument/2006/relationships/image" Target="../media/image18.emf"/><Relationship Id="rId43" Type="http://schemas.openxmlformats.org/officeDocument/2006/relationships/image" Target="../media/image22.emf"/><Relationship Id="rId48" Type="http://schemas.openxmlformats.org/officeDocument/2006/relationships/oleObject" Target="../embeddings/oleObject22.bin"/><Relationship Id="rId56" Type="http://schemas.openxmlformats.org/officeDocument/2006/relationships/oleObject" Target="../embeddings/oleObject26.bin"/><Relationship Id="rId64" Type="http://schemas.openxmlformats.org/officeDocument/2006/relationships/slide" Target="slide16.xml"/><Relationship Id="rId8" Type="http://schemas.openxmlformats.org/officeDocument/2006/relationships/tags" Target="../tags/tag214.xml"/><Relationship Id="rId51" Type="http://schemas.openxmlformats.org/officeDocument/2006/relationships/image" Target="../media/image26.emf"/><Relationship Id="rId3" Type="http://schemas.openxmlformats.org/officeDocument/2006/relationships/tags" Target="../tags/tag209.xml"/><Relationship Id="rId12" Type="http://schemas.openxmlformats.org/officeDocument/2006/relationships/tags" Target="../tags/tag218.xml"/><Relationship Id="rId17" Type="http://schemas.openxmlformats.org/officeDocument/2006/relationships/tags" Target="../tags/tag223.xml"/><Relationship Id="rId25" Type="http://schemas.openxmlformats.org/officeDocument/2006/relationships/tags" Target="../tags/tag231.xml"/><Relationship Id="rId33" Type="http://schemas.openxmlformats.org/officeDocument/2006/relationships/slide" Target="slide8.xml"/><Relationship Id="rId38" Type="http://schemas.openxmlformats.org/officeDocument/2006/relationships/oleObject" Target="../embeddings/oleObject17.bin"/><Relationship Id="rId46" Type="http://schemas.openxmlformats.org/officeDocument/2006/relationships/oleObject" Target="../embeddings/oleObject21.bin"/><Relationship Id="rId59" Type="http://schemas.openxmlformats.org/officeDocument/2006/relationships/image" Target="../media/image30.emf"/><Relationship Id="rId67" Type="http://schemas.openxmlformats.org/officeDocument/2006/relationships/slide" Target="slide17.xml"/><Relationship Id="rId20" Type="http://schemas.openxmlformats.org/officeDocument/2006/relationships/tags" Target="../tags/tag226.xml"/><Relationship Id="rId41" Type="http://schemas.openxmlformats.org/officeDocument/2006/relationships/image" Target="../media/image21.emf"/><Relationship Id="rId54" Type="http://schemas.openxmlformats.org/officeDocument/2006/relationships/oleObject" Target="../embeddings/oleObject25.bin"/><Relationship Id="rId62" Type="http://schemas.openxmlformats.org/officeDocument/2006/relationships/oleObject" Target="../embeddings/oleObject29.bin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43.xml"/><Relationship Id="rId18" Type="http://schemas.openxmlformats.org/officeDocument/2006/relationships/tags" Target="../tags/tag248.xml"/><Relationship Id="rId26" Type="http://schemas.openxmlformats.org/officeDocument/2006/relationships/slideLayout" Target="../slideLayouts/slideLayout5.xml"/><Relationship Id="rId39" Type="http://schemas.openxmlformats.org/officeDocument/2006/relationships/image" Target="../media/image35.emf"/><Relationship Id="rId21" Type="http://schemas.openxmlformats.org/officeDocument/2006/relationships/tags" Target="../tags/tag251.xml"/><Relationship Id="rId34" Type="http://schemas.openxmlformats.org/officeDocument/2006/relationships/oleObject" Target="../embeddings/oleObject30.bin"/><Relationship Id="rId42" Type="http://schemas.openxmlformats.org/officeDocument/2006/relationships/oleObject" Target="../embeddings/oleObject34.bin"/><Relationship Id="rId47" Type="http://schemas.openxmlformats.org/officeDocument/2006/relationships/image" Target="../media/image39.emf"/><Relationship Id="rId50" Type="http://schemas.openxmlformats.org/officeDocument/2006/relationships/oleObject" Target="../embeddings/oleObject38.bin"/><Relationship Id="rId55" Type="http://schemas.openxmlformats.org/officeDocument/2006/relationships/image" Target="../media/image43.emf"/><Relationship Id="rId63" Type="http://schemas.openxmlformats.org/officeDocument/2006/relationships/image" Target="../media/image47.emf"/><Relationship Id="rId7" Type="http://schemas.openxmlformats.org/officeDocument/2006/relationships/tags" Target="../tags/tag237.xml"/><Relationship Id="rId2" Type="http://schemas.openxmlformats.org/officeDocument/2006/relationships/tags" Target="../tags/tag232.xml"/><Relationship Id="rId16" Type="http://schemas.openxmlformats.org/officeDocument/2006/relationships/tags" Target="../tags/tag246.xml"/><Relationship Id="rId29" Type="http://schemas.openxmlformats.org/officeDocument/2006/relationships/slide" Target="slide15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36.xml"/><Relationship Id="rId11" Type="http://schemas.openxmlformats.org/officeDocument/2006/relationships/tags" Target="../tags/tag241.xml"/><Relationship Id="rId24" Type="http://schemas.openxmlformats.org/officeDocument/2006/relationships/tags" Target="../tags/tag254.xml"/><Relationship Id="rId32" Type="http://schemas.openxmlformats.org/officeDocument/2006/relationships/slide" Target="slide22.xml"/><Relationship Id="rId37" Type="http://schemas.openxmlformats.org/officeDocument/2006/relationships/image" Target="../media/image34.emf"/><Relationship Id="rId40" Type="http://schemas.openxmlformats.org/officeDocument/2006/relationships/oleObject" Target="../embeddings/oleObject33.bin"/><Relationship Id="rId45" Type="http://schemas.openxmlformats.org/officeDocument/2006/relationships/image" Target="../media/image38.emf"/><Relationship Id="rId53" Type="http://schemas.openxmlformats.org/officeDocument/2006/relationships/image" Target="../media/image42.emf"/><Relationship Id="rId58" Type="http://schemas.openxmlformats.org/officeDocument/2006/relationships/oleObject" Target="../embeddings/oleObject42.bin"/><Relationship Id="rId66" Type="http://schemas.openxmlformats.org/officeDocument/2006/relationships/slide" Target="slide19.xml"/><Relationship Id="rId5" Type="http://schemas.openxmlformats.org/officeDocument/2006/relationships/tags" Target="../tags/tag235.xml"/><Relationship Id="rId15" Type="http://schemas.openxmlformats.org/officeDocument/2006/relationships/tags" Target="../tags/tag245.xml"/><Relationship Id="rId23" Type="http://schemas.openxmlformats.org/officeDocument/2006/relationships/tags" Target="../tags/tag253.xml"/><Relationship Id="rId28" Type="http://schemas.openxmlformats.org/officeDocument/2006/relationships/slide" Target="slide20.xml"/><Relationship Id="rId36" Type="http://schemas.openxmlformats.org/officeDocument/2006/relationships/oleObject" Target="../embeddings/oleObject31.bin"/><Relationship Id="rId49" Type="http://schemas.openxmlformats.org/officeDocument/2006/relationships/image" Target="../media/image40.emf"/><Relationship Id="rId57" Type="http://schemas.openxmlformats.org/officeDocument/2006/relationships/image" Target="../media/image44.emf"/><Relationship Id="rId61" Type="http://schemas.openxmlformats.org/officeDocument/2006/relationships/image" Target="../media/image46.emf"/><Relationship Id="rId10" Type="http://schemas.openxmlformats.org/officeDocument/2006/relationships/tags" Target="../tags/tag240.xml"/><Relationship Id="rId19" Type="http://schemas.openxmlformats.org/officeDocument/2006/relationships/tags" Target="../tags/tag249.xml"/><Relationship Id="rId31" Type="http://schemas.openxmlformats.org/officeDocument/2006/relationships/slide" Target="slide28.xml"/><Relationship Id="rId44" Type="http://schemas.openxmlformats.org/officeDocument/2006/relationships/oleObject" Target="../embeddings/oleObject35.bin"/><Relationship Id="rId52" Type="http://schemas.openxmlformats.org/officeDocument/2006/relationships/oleObject" Target="../embeddings/oleObject39.bin"/><Relationship Id="rId60" Type="http://schemas.openxmlformats.org/officeDocument/2006/relationships/oleObject" Target="../embeddings/oleObject43.bin"/><Relationship Id="rId65" Type="http://schemas.openxmlformats.org/officeDocument/2006/relationships/slide" Target="slide18.xml"/><Relationship Id="rId4" Type="http://schemas.openxmlformats.org/officeDocument/2006/relationships/tags" Target="../tags/tag234.xml"/><Relationship Id="rId9" Type="http://schemas.openxmlformats.org/officeDocument/2006/relationships/tags" Target="../tags/tag239.xml"/><Relationship Id="rId14" Type="http://schemas.openxmlformats.org/officeDocument/2006/relationships/tags" Target="../tags/tag244.xml"/><Relationship Id="rId22" Type="http://schemas.openxmlformats.org/officeDocument/2006/relationships/tags" Target="../tags/tag252.xml"/><Relationship Id="rId27" Type="http://schemas.openxmlformats.org/officeDocument/2006/relationships/notesSlide" Target="../notesSlides/notesSlide19.xml"/><Relationship Id="rId30" Type="http://schemas.openxmlformats.org/officeDocument/2006/relationships/slide" Target="slide10.xml"/><Relationship Id="rId35" Type="http://schemas.openxmlformats.org/officeDocument/2006/relationships/image" Target="../media/image33.emf"/><Relationship Id="rId43" Type="http://schemas.openxmlformats.org/officeDocument/2006/relationships/image" Target="../media/image37.emf"/><Relationship Id="rId48" Type="http://schemas.openxmlformats.org/officeDocument/2006/relationships/oleObject" Target="../embeddings/oleObject37.bin"/><Relationship Id="rId56" Type="http://schemas.openxmlformats.org/officeDocument/2006/relationships/oleObject" Target="../embeddings/oleObject41.bin"/><Relationship Id="rId64" Type="http://schemas.openxmlformats.org/officeDocument/2006/relationships/slide" Target="slide16.xml"/><Relationship Id="rId8" Type="http://schemas.openxmlformats.org/officeDocument/2006/relationships/tags" Target="../tags/tag238.xml"/><Relationship Id="rId51" Type="http://schemas.openxmlformats.org/officeDocument/2006/relationships/image" Target="../media/image41.emf"/><Relationship Id="rId3" Type="http://schemas.openxmlformats.org/officeDocument/2006/relationships/tags" Target="../tags/tag233.xml"/><Relationship Id="rId12" Type="http://schemas.openxmlformats.org/officeDocument/2006/relationships/tags" Target="../tags/tag242.xml"/><Relationship Id="rId17" Type="http://schemas.openxmlformats.org/officeDocument/2006/relationships/tags" Target="../tags/tag247.xml"/><Relationship Id="rId25" Type="http://schemas.openxmlformats.org/officeDocument/2006/relationships/tags" Target="../tags/tag255.xml"/><Relationship Id="rId33" Type="http://schemas.openxmlformats.org/officeDocument/2006/relationships/slide" Target="slide8.xml"/><Relationship Id="rId38" Type="http://schemas.openxmlformats.org/officeDocument/2006/relationships/oleObject" Target="../embeddings/oleObject32.bin"/><Relationship Id="rId46" Type="http://schemas.openxmlformats.org/officeDocument/2006/relationships/oleObject" Target="../embeddings/oleObject36.bin"/><Relationship Id="rId59" Type="http://schemas.openxmlformats.org/officeDocument/2006/relationships/image" Target="../media/image45.emf"/><Relationship Id="rId67" Type="http://schemas.openxmlformats.org/officeDocument/2006/relationships/slide" Target="slide17.xml"/><Relationship Id="rId20" Type="http://schemas.openxmlformats.org/officeDocument/2006/relationships/tags" Target="../tags/tag250.xml"/><Relationship Id="rId41" Type="http://schemas.openxmlformats.org/officeDocument/2006/relationships/image" Target="../media/image36.emf"/><Relationship Id="rId54" Type="http://schemas.openxmlformats.org/officeDocument/2006/relationships/oleObject" Target="../embeddings/oleObject40.bin"/><Relationship Id="rId62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6.xml"/><Relationship Id="rId21" Type="http://schemas.openxmlformats.org/officeDocument/2006/relationships/slide" Target="slide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slide" Target="slide7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slide" Target="slide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slide" Target="slide6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slide" Target="slide2.xml"/><Relationship Id="rId10" Type="http://schemas.openxmlformats.org/officeDocument/2006/relationships/tags" Target="../tags/tag43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tags" Target="../tags/tag267.xml"/><Relationship Id="rId18" Type="http://schemas.openxmlformats.org/officeDocument/2006/relationships/image" Target="../media/image48.emf"/><Relationship Id="rId3" Type="http://schemas.openxmlformats.org/officeDocument/2006/relationships/tags" Target="../tags/tag257.xml"/><Relationship Id="rId21" Type="http://schemas.openxmlformats.org/officeDocument/2006/relationships/slide" Target="slide15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17" Type="http://schemas.openxmlformats.org/officeDocument/2006/relationships/oleObject" Target="../embeddings/oleObject45.bin"/><Relationship Id="rId25" Type="http://schemas.openxmlformats.org/officeDocument/2006/relationships/slide" Target="slide8.xml"/><Relationship Id="rId2" Type="http://schemas.openxmlformats.org/officeDocument/2006/relationships/tags" Target="../tags/tag256.xml"/><Relationship Id="rId16" Type="http://schemas.openxmlformats.org/officeDocument/2006/relationships/notesSlide" Target="../notesSlides/notesSlide20.xml"/><Relationship Id="rId20" Type="http://schemas.openxmlformats.org/officeDocument/2006/relationships/slide" Target="slide21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24" Type="http://schemas.openxmlformats.org/officeDocument/2006/relationships/slide" Target="slide22.xml"/><Relationship Id="rId5" Type="http://schemas.openxmlformats.org/officeDocument/2006/relationships/tags" Target="../tags/tag259.xml"/><Relationship Id="rId15" Type="http://schemas.openxmlformats.org/officeDocument/2006/relationships/slideLayout" Target="../slideLayouts/slideLayout5.xml"/><Relationship Id="rId23" Type="http://schemas.openxmlformats.org/officeDocument/2006/relationships/slide" Target="slide28.xml"/><Relationship Id="rId10" Type="http://schemas.openxmlformats.org/officeDocument/2006/relationships/tags" Target="../tags/tag264.xml"/><Relationship Id="rId19" Type="http://schemas.openxmlformats.org/officeDocument/2006/relationships/slide" Target="slide20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tags" Target="../tags/tag268.xml"/><Relationship Id="rId22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5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1.xml"/><Relationship Id="rId3" Type="http://schemas.openxmlformats.org/officeDocument/2006/relationships/tags" Target="../tags/tag270.xml"/><Relationship Id="rId21" Type="http://schemas.openxmlformats.org/officeDocument/2006/relationships/slide" Target="slide28.xml"/><Relationship Id="rId7" Type="http://schemas.openxmlformats.org/officeDocument/2006/relationships/tags" Target="../tags/tag274.xml"/><Relationship Id="rId12" Type="http://schemas.openxmlformats.org/officeDocument/2006/relationships/tags" Target="../tags/tag279.xml"/><Relationship Id="rId17" Type="http://schemas.openxmlformats.org/officeDocument/2006/relationships/slide" Target="slide20.xml"/><Relationship Id="rId2" Type="http://schemas.openxmlformats.org/officeDocument/2006/relationships/tags" Target="../tags/tag269.xml"/><Relationship Id="rId16" Type="http://schemas.openxmlformats.org/officeDocument/2006/relationships/image" Target="../media/image49.emf"/><Relationship Id="rId20" Type="http://schemas.openxmlformats.org/officeDocument/2006/relationships/slide" Target="slide10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73.xml"/><Relationship Id="rId11" Type="http://schemas.openxmlformats.org/officeDocument/2006/relationships/tags" Target="../tags/tag278.xml"/><Relationship Id="rId5" Type="http://schemas.openxmlformats.org/officeDocument/2006/relationships/tags" Target="../tags/tag272.xml"/><Relationship Id="rId15" Type="http://schemas.openxmlformats.org/officeDocument/2006/relationships/oleObject" Target="../embeddings/oleObject46.bin"/><Relationship Id="rId23" Type="http://schemas.openxmlformats.org/officeDocument/2006/relationships/slide" Target="slide8.xml"/><Relationship Id="rId10" Type="http://schemas.openxmlformats.org/officeDocument/2006/relationships/tags" Target="../tags/tag277.xml"/><Relationship Id="rId19" Type="http://schemas.openxmlformats.org/officeDocument/2006/relationships/slide" Target="slide15.xml"/><Relationship Id="rId4" Type="http://schemas.openxmlformats.org/officeDocument/2006/relationships/tags" Target="../tags/tag271.xml"/><Relationship Id="rId9" Type="http://schemas.openxmlformats.org/officeDocument/2006/relationships/tags" Target="../tags/tag276.xml"/><Relationship Id="rId14" Type="http://schemas.openxmlformats.org/officeDocument/2006/relationships/notesSlide" Target="../notesSlides/notesSlide21.xml"/><Relationship Id="rId22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slide" Target="slide28.xml"/><Relationship Id="rId3" Type="http://schemas.openxmlformats.org/officeDocument/2006/relationships/tags" Target="../tags/tag281.xml"/><Relationship Id="rId21" Type="http://schemas.openxmlformats.org/officeDocument/2006/relationships/oleObject" Target="../embeddings/oleObject47.bin"/><Relationship Id="rId7" Type="http://schemas.openxmlformats.org/officeDocument/2006/relationships/tags" Target="../tags/tag285.xml"/><Relationship Id="rId12" Type="http://schemas.openxmlformats.org/officeDocument/2006/relationships/tags" Target="../tags/tag290.xml"/><Relationship Id="rId17" Type="http://schemas.openxmlformats.org/officeDocument/2006/relationships/slide" Target="slide24.xml"/><Relationship Id="rId25" Type="http://schemas.openxmlformats.org/officeDocument/2006/relationships/slide" Target="slide10.xml"/><Relationship Id="rId2" Type="http://schemas.openxmlformats.org/officeDocument/2006/relationships/tags" Target="../tags/tag280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84.xml"/><Relationship Id="rId11" Type="http://schemas.openxmlformats.org/officeDocument/2006/relationships/tags" Target="../tags/tag289.xml"/><Relationship Id="rId24" Type="http://schemas.openxmlformats.org/officeDocument/2006/relationships/slide" Target="slide15.xml"/><Relationship Id="rId5" Type="http://schemas.openxmlformats.org/officeDocument/2006/relationships/tags" Target="../tags/tag283.xml"/><Relationship Id="rId15" Type="http://schemas.openxmlformats.org/officeDocument/2006/relationships/slide" Target="slide22.xml"/><Relationship Id="rId23" Type="http://schemas.openxmlformats.org/officeDocument/2006/relationships/slide" Target="slide20.xml"/><Relationship Id="rId10" Type="http://schemas.openxmlformats.org/officeDocument/2006/relationships/tags" Target="../tags/tag288.xml"/><Relationship Id="rId19" Type="http://schemas.openxmlformats.org/officeDocument/2006/relationships/slide" Target="slide26.xml"/><Relationship Id="rId4" Type="http://schemas.openxmlformats.org/officeDocument/2006/relationships/tags" Target="../tags/tag282.xml"/><Relationship Id="rId9" Type="http://schemas.openxmlformats.org/officeDocument/2006/relationships/tags" Target="../tags/tag287.xml"/><Relationship Id="rId14" Type="http://schemas.openxmlformats.org/officeDocument/2006/relationships/notesSlide" Target="../notesSlides/notesSlide22.xml"/><Relationship Id="rId22" Type="http://schemas.openxmlformats.org/officeDocument/2006/relationships/image" Target="../media/image50.emf"/><Relationship Id="rId27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48.bin"/><Relationship Id="rId3" Type="http://schemas.openxmlformats.org/officeDocument/2006/relationships/tags" Target="../tags/tag292.xml"/><Relationship Id="rId21" Type="http://schemas.openxmlformats.org/officeDocument/2006/relationships/slide" Target="slide20.xml"/><Relationship Id="rId7" Type="http://schemas.openxmlformats.org/officeDocument/2006/relationships/tags" Target="../tags/tag296.xml"/><Relationship Id="rId12" Type="http://schemas.openxmlformats.org/officeDocument/2006/relationships/tags" Target="../tags/tag301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291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95.xml"/><Relationship Id="rId11" Type="http://schemas.openxmlformats.org/officeDocument/2006/relationships/tags" Target="../tags/tag300.xml"/><Relationship Id="rId24" Type="http://schemas.openxmlformats.org/officeDocument/2006/relationships/slide" Target="slide28.xml"/><Relationship Id="rId5" Type="http://schemas.openxmlformats.org/officeDocument/2006/relationships/tags" Target="../tags/tag294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299.xml"/><Relationship Id="rId19" Type="http://schemas.openxmlformats.org/officeDocument/2006/relationships/slide" Target="slide26.xml"/><Relationship Id="rId4" Type="http://schemas.openxmlformats.org/officeDocument/2006/relationships/tags" Target="../tags/tag293.xml"/><Relationship Id="rId9" Type="http://schemas.openxmlformats.org/officeDocument/2006/relationships/tags" Target="../tags/tag298.xml"/><Relationship Id="rId14" Type="http://schemas.openxmlformats.org/officeDocument/2006/relationships/notesSlide" Target="../notesSlides/notesSlide23.xml"/><Relationship Id="rId22" Type="http://schemas.openxmlformats.org/officeDocument/2006/relationships/slide" Target="slide15.xml"/><Relationship Id="rId27" Type="http://schemas.openxmlformats.org/officeDocument/2006/relationships/image" Target="../media/image51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08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49.bin"/><Relationship Id="rId3" Type="http://schemas.openxmlformats.org/officeDocument/2006/relationships/tags" Target="../tags/tag303.xml"/><Relationship Id="rId21" Type="http://schemas.openxmlformats.org/officeDocument/2006/relationships/slide" Target="slide20.xml"/><Relationship Id="rId7" Type="http://schemas.openxmlformats.org/officeDocument/2006/relationships/tags" Target="../tags/tag307.xml"/><Relationship Id="rId12" Type="http://schemas.openxmlformats.org/officeDocument/2006/relationships/tags" Target="../tags/tag312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02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06.xml"/><Relationship Id="rId11" Type="http://schemas.openxmlformats.org/officeDocument/2006/relationships/tags" Target="../tags/tag311.xml"/><Relationship Id="rId24" Type="http://schemas.openxmlformats.org/officeDocument/2006/relationships/slide" Target="slide28.xml"/><Relationship Id="rId5" Type="http://schemas.openxmlformats.org/officeDocument/2006/relationships/tags" Target="../tags/tag305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10.xml"/><Relationship Id="rId19" Type="http://schemas.openxmlformats.org/officeDocument/2006/relationships/slide" Target="slide26.xml"/><Relationship Id="rId4" Type="http://schemas.openxmlformats.org/officeDocument/2006/relationships/tags" Target="../tags/tag304.xml"/><Relationship Id="rId9" Type="http://schemas.openxmlformats.org/officeDocument/2006/relationships/tags" Target="../tags/tag309.xml"/><Relationship Id="rId14" Type="http://schemas.openxmlformats.org/officeDocument/2006/relationships/notesSlide" Target="../notesSlides/notesSlide24.xml"/><Relationship Id="rId22" Type="http://schemas.openxmlformats.org/officeDocument/2006/relationships/slide" Target="slide15.xml"/><Relationship Id="rId27" Type="http://schemas.openxmlformats.org/officeDocument/2006/relationships/image" Target="../media/image52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50.bin"/><Relationship Id="rId3" Type="http://schemas.openxmlformats.org/officeDocument/2006/relationships/tags" Target="../tags/tag314.xml"/><Relationship Id="rId21" Type="http://schemas.openxmlformats.org/officeDocument/2006/relationships/slide" Target="slide20.xml"/><Relationship Id="rId7" Type="http://schemas.openxmlformats.org/officeDocument/2006/relationships/tags" Target="../tags/tag318.xml"/><Relationship Id="rId12" Type="http://schemas.openxmlformats.org/officeDocument/2006/relationships/tags" Target="../tags/tag323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13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17.xml"/><Relationship Id="rId11" Type="http://schemas.openxmlformats.org/officeDocument/2006/relationships/tags" Target="../tags/tag322.xml"/><Relationship Id="rId24" Type="http://schemas.openxmlformats.org/officeDocument/2006/relationships/slide" Target="slide28.xml"/><Relationship Id="rId5" Type="http://schemas.openxmlformats.org/officeDocument/2006/relationships/tags" Target="../tags/tag316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21.xml"/><Relationship Id="rId19" Type="http://schemas.openxmlformats.org/officeDocument/2006/relationships/slide" Target="slide26.xml"/><Relationship Id="rId4" Type="http://schemas.openxmlformats.org/officeDocument/2006/relationships/tags" Target="../tags/tag315.xml"/><Relationship Id="rId9" Type="http://schemas.openxmlformats.org/officeDocument/2006/relationships/tags" Target="../tags/tag320.xml"/><Relationship Id="rId14" Type="http://schemas.openxmlformats.org/officeDocument/2006/relationships/notesSlide" Target="../notesSlides/notesSlide25.xml"/><Relationship Id="rId22" Type="http://schemas.openxmlformats.org/officeDocument/2006/relationships/slide" Target="slide15.xml"/><Relationship Id="rId27" Type="http://schemas.openxmlformats.org/officeDocument/2006/relationships/image" Target="../media/image53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30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51.bin"/><Relationship Id="rId3" Type="http://schemas.openxmlformats.org/officeDocument/2006/relationships/tags" Target="../tags/tag325.xml"/><Relationship Id="rId21" Type="http://schemas.openxmlformats.org/officeDocument/2006/relationships/slide" Target="slide20.xml"/><Relationship Id="rId7" Type="http://schemas.openxmlformats.org/officeDocument/2006/relationships/tags" Target="../tags/tag329.xml"/><Relationship Id="rId12" Type="http://schemas.openxmlformats.org/officeDocument/2006/relationships/tags" Target="../tags/tag334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24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8.vml"/><Relationship Id="rId6" Type="http://schemas.openxmlformats.org/officeDocument/2006/relationships/tags" Target="../tags/tag328.xml"/><Relationship Id="rId11" Type="http://schemas.openxmlformats.org/officeDocument/2006/relationships/tags" Target="../tags/tag333.xml"/><Relationship Id="rId24" Type="http://schemas.openxmlformats.org/officeDocument/2006/relationships/slide" Target="slide28.xml"/><Relationship Id="rId5" Type="http://schemas.openxmlformats.org/officeDocument/2006/relationships/tags" Target="../tags/tag327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32.xml"/><Relationship Id="rId19" Type="http://schemas.openxmlformats.org/officeDocument/2006/relationships/slide" Target="slide26.xml"/><Relationship Id="rId4" Type="http://schemas.openxmlformats.org/officeDocument/2006/relationships/tags" Target="../tags/tag326.xml"/><Relationship Id="rId9" Type="http://schemas.openxmlformats.org/officeDocument/2006/relationships/tags" Target="../tags/tag331.xml"/><Relationship Id="rId14" Type="http://schemas.openxmlformats.org/officeDocument/2006/relationships/notesSlide" Target="../notesSlides/notesSlide26.xml"/><Relationship Id="rId22" Type="http://schemas.openxmlformats.org/officeDocument/2006/relationships/slide" Target="slide15.xml"/><Relationship Id="rId27" Type="http://schemas.openxmlformats.org/officeDocument/2006/relationships/image" Target="../media/image54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52.bin"/><Relationship Id="rId3" Type="http://schemas.openxmlformats.org/officeDocument/2006/relationships/tags" Target="../tags/tag336.xml"/><Relationship Id="rId21" Type="http://schemas.openxmlformats.org/officeDocument/2006/relationships/slide" Target="slide20.xml"/><Relationship Id="rId7" Type="http://schemas.openxmlformats.org/officeDocument/2006/relationships/tags" Target="../tags/tag340.xml"/><Relationship Id="rId12" Type="http://schemas.openxmlformats.org/officeDocument/2006/relationships/tags" Target="../tags/tag345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35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9.v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24" Type="http://schemas.openxmlformats.org/officeDocument/2006/relationships/slide" Target="slide28.xml"/><Relationship Id="rId5" Type="http://schemas.openxmlformats.org/officeDocument/2006/relationships/tags" Target="../tags/tag338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43.xml"/><Relationship Id="rId19" Type="http://schemas.openxmlformats.org/officeDocument/2006/relationships/slide" Target="slide26.xml"/><Relationship Id="rId4" Type="http://schemas.openxmlformats.org/officeDocument/2006/relationships/tags" Target="../tags/tag337.xml"/><Relationship Id="rId9" Type="http://schemas.openxmlformats.org/officeDocument/2006/relationships/tags" Target="../tags/tag342.xml"/><Relationship Id="rId14" Type="http://schemas.openxmlformats.org/officeDocument/2006/relationships/notesSlide" Target="../notesSlides/notesSlide27.xml"/><Relationship Id="rId22" Type="http://schemas.openxmlformats.org/officeDocument/2006/relationships/slide" Target="slide15.xml"/><Relationship Id="rId27" Type="http://schemas.openxmlformats.org/officeDocument/2006/relationships/image" Target="../media/image5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53.xml"/><Relationship Id="rId13" Type="http://schemas.openxmlformats.org/officeDocument/2006/relationships/slide" Target="slide29.xml"/><Relationship Id="rId18" Type="http://schemas.openxmlformats.org/officeDocument/2006/relationships/slide" Target="slide10.xml"/><Relationship Id="rId3" Type="http://schemas.openxmlformats.org/officeDocument/2006/relationships/tags" Target="../tags/tag348.xml"/><Relationship Id="rId7" Type="http://schemas.openxmlformats.org/officeDocument/2006/relationships/tags" Target="../tags/tag352.xml"/><Relationship Id="rId12" Type="http://schemas.openxmlformats.org/officeDocument/2006/relationships/slide" Target="slide28.xml"/><Relationship Id="rId17" Type="http://schemas.openxmlformats.org/officeDocument/2006/relationships/slide" Target="slide15.xml"/><Relationship Id="rId2" Type="http://schemas.openxmlformats.org/officeDocument/2006/relationships/tags" Target="../tags/tag347.xml"/><Relationship Id="rId16" Type="http://schemas.openxmlformats.org/officeDocument/2006/relationships/slide" Target="slide20.xml"/><Relationship Id="rId20" Type="http://schemas.openxmlformats.org/officeDocument/2006/relationships/slide" Target="slide8.xml"/><Relationship Id="rId1" Type="http://schemas.openxmlformats.org/officeDocument/2006/relationships/tags" Target="../tags/tag346.xml"/><Relationship Id="rId6" Type="http://schemas.openxmlformats.org/officeDocument/2006/relationships/tags" Target="../tags/tag351.xml"/><Relationship Id="rId11" Type="http://schemas.openxmlformats.org/officeDocument/2006/relationships/notesSlide" Target="../notesSlides/notesSlide28.xml"/><Relationship Id="rId5" Type="http://schemas.openxmlformats.org/officeDocument/2006/relationships/tags" Target="../tags/tag350.xml"/><Relationship Id="rId15" Type="http://schemas.openxmlformats.org/officeDocument/2006/relationships/slide" Target="slide31.xml"/><Relationship Id="rId10" Type="http://schemas.openxmlformats.org/officeDocument/2006/relationships/slideLayout" Target="../slideLayouts/slideLayout5.xml"/><Relationship Id="rId19" Type="http://schemas.openxmlformats.org/officeDocument/2006/relationships/slide" Target="slide22.xml"/><Relationship Id="rId4" Type="http://schemas.openxmlformats.org/officeDocument/2006/relationships/tags" Target="../tags/tag349.xml"/><Relationship Id="rId9" Type="http://schemas.openxmlformats.org/officeDocument/2006/relationships/tags" Target="../tags/tag354.xml"/><Relationship Id="rId1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13" Type="http://schemas.openxmlformats.org/officeDocument/2006/relationships/slide" Target="slide28.xml"/><Relationship Id="rId18" Type="http://schemas.openxmlformats.org/officeDocument/2006/relationships/slide" Target="slide15.xml"/><Relationship Id="rId3" Type="http://schemas.openxmlformats.org/officeDocument/2006/relationships/tags" Target="../tags/tag357.xml"/><Relationship Id="rId21" Type="http://schemas.openxmlformats.org/officeDocument/2006/relationships/slide" Target="slide8.xml"/><Relationship Id="rId7" Type="http://schemas.openxmlformats.org/officeDocument/2006/relationships/tags" Target="../tags/tag361.xml"/><Relationship Id="rId12" Type="http://schemas.openxmlformats.org/officeDocument/2006/relationships/notesSlide" Target="../notesSlides/notesSlide29.xml"/><Relationship Id="rId17" Type="http://schemas.openxmlformats.org/officeDocument/2006/relationships/slide" Target="slide20.xml"/><Relationship Id="rId2" Type="http://schemas.openxmlformats.org/officeDocument/2006/relationships/tags" Target="../tags/tag356.xml"/><Relationship Id="rId16" Type="http://schemas.openxmlformats.org/officeDocument/2006/relationships/slide" Target="slide31.xml"/><Relationship Id="rId20" Type="http://schemas.openxmlformats.org/officeDocument/2006/relationships/slide" Target="slide22.xml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59.xml"/><Relationship Id="rId15" Type="http://schemas.openxmlformats.org/officeDocument/2006/relationships/slide" Target="slide30.xml"/><Relationship Id="rId10" Type="http://schemas.openxmlformats.org/officeDocument/2006/relationships/tags" Target="../tags/tag364.xml"/><Relationship Id="rId19" Type="http://schemas.openxmlformats.org/officeDocument/2006/relationships/slide" Target="slide10.xml"/><Relationship Id="rId4" Type="http://schemas.openxmlformats.org/officeDocument/2006/relationships/tags" Target="../tags/tag358.xml"/><Relationship Id="rId9" Type="http://schemas.openxmlformats.org/officeDocument/2006/relationships/tags" Target="../tags/tag363.xml"/><Relationship Id="rId1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slide" Target="slide4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52.xml"/><Relationship Id="rId16" Type="http://schemas.openxmlformats.org/officeDocument/2006/relationships/slide" Target="slide6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55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13" Type="http://schemas.openxmlformats.org/officeDocument/2006/relationships/slide" Target="slide28.xml"/><Relationship Id="rId18" Type="http://schemas.openxmlformats.org/officeDocument/2006/relationships/slide" Target="slide15.xml"/><Relationship Id="rId3" Type="http://schemas.openxmlformats.org/officeDocument/2006/relationships/tags" Target="../tags/tag367.xml"/><Relationship Id="rId21" Type="http://schemas.openxmlformats.org/officeDocument/2006/relationships/slide" Target="slide8.xml"/><Relationship Id="rId7" Type="http://schemas.openxmlformats.org/officeDocument/2006/relationships/tags" Target="../tags/tag371.xml"/><Relationship Id="rId12" Type="http://schemas.openxmlformats.org/officeDocument/2006/relationships/notesSlide" Target="../notesSlides/notesSlide30.xml"/><Relationship Id="rId17" Type="http://schemas.openxmlformats.org/officeDocument/2006/relationships/slide" Target="slide20.xml"/><Relationship Id="rId2" Type="http://schemas.openxmlformats.org/officeDocument/2006/relationships/tags" Target="../tags/tag366.xml"/><Relationship Id="rId16" Type="http://schemas.openxmlformats.org/officeDocument/2006/relationships/slide" Target="slide31.xml"/><Relationship Id="rId20" Type="http://schemas.openxmlformats.org/officeDocument/2006/relationships/slide" Target="slide22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69.xml"/><Relationship Id="rId15" Type="http://schemas.openxmlformats.org/officeDocument/2006/relationships/slide" Target="slide30.xml"/><Relationship Id="rId10" Type="http://schemas.openxmlformats.org/officeDocument/2006/relationships/tags" Target="../tags/tag374.xml"/><Relationship Id="rId19" Type="http://schemas.openxmlformats.org/officeDocument/2006/relationships/slide" Target="slide10.xml"/><Relationship Id="rId4" Type="http://schemas.openxmlformats.org/officeDocument/2006/relationships/tags" Target="../tags/tag368.xml"/><Relationship Id="rId9" Type="http://schemas.openxmlformats.org/officeDocument/2006/relationships/tags" Target="../tags/tag373.xml"/><Relationship Id="rId1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13" Type="http://schemas.openxmlformats.org/officeDocument/2006/relationships/slide" Target="slide29.xml"/><Relationship Id="rId18" Type="http://schemas.openxmlformats.org/officeDocument/2006/relationships/slide" Target="slide10.xml"/><Relationship Id="rId3" Type="http://schemas.openxmlformats.org/officeDocument/2006/relationships/tags" Target="../tags/tag377.xml"/><Relationship Id="rId7" Type="http://schemas.openxmlformats.org/officeDocument/2006/relationships/tags" Target="../tags/tag381.xml"/><Relationship Id="rId12" Type="http://schemas.openxmlformats.org/officeDocument/2006/relationships/slide" Target="slide28.xml"/><Relationship Id="rId17" Type="http://schemas.openxmlformats.org/officeDocument/2006/relationships/slide" Target="slide15.xml"/><Relationship Id="rId2" Type="http://schemas.openxmlformats.org/officeDocument/2006/relationships/tags" Target="../tags/tag376.xml"/><Relationship Id="rId16" Type="http://schemas.openxmlformats.org/officeDocument/2006/relationships/slide" Target="slide20.xml"/><Relationship Id="rId20" Type="http://schemas.openxmlformats.org/officeDocument/2006/relationships/slide" Target="slide22.xml"/><Relationship Id="rId1" Type="http://schemas.openxmlformats.org/officeDocument/2006/relationships/tags" Target="../tags/tag375.xml"/><Relationship Id="rId6" Type="http://schemas.openxmlformats.org/officeDocument/2006/relationships/tags" Target="../tags/tag380.xml"/><Relationship Id="rId11" Type="http://schemas.openxmlformats.org/officeDocument/2006/relationships/notesSlide" Target="../notesSlides/notesSlide31.xml"/><Relationship Id="rId5" Type="http://schemas.openxmlformats.org/officeDocument/2006/relationships/tags" Target="../tags/tag379.xml"/><Relationship Id="rId15" Type="http://schemas.openxmlformats.org/officeDocument/2006/relationships/slide" Target="slide31.xml"/><Relationship Id="rId10" Type="http://schemas.openxmlformats.org/officeDocument/2006/relationships/slideLayout" Target="../slideLayouts/slideLayout5.xml"/><Relationship Id="rId19" Type="http://schemas.openxmlformats.org/officeDocument/2006/relationships/slide" Target="slide8.xml"/><Relationship Id="rId4" Type="http://schemas.openxmlformats.org/officeDocument/2006/relationships/tags" Target="../tags/tag378.xml"/><Relationship Id="rId9" Type="http://schemas.openxmlformats.org/officeDocument/2006/relationships/tags" Target="../tags/tag383.xml"/><Relationship Id="rId1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91.xml"/><Relationship Id="rId13" Type="http://schemas.openxmlformats.org/officeDocument/2006/relationships/slide" Target="slide38.xml"/><Relationship Id="rId3" Type="http://schemas.openxmlformats.org/officeDocument/2006/relationships/tags" Target="../tags/tag386.xml"/><Relationship Id="rId7" Type="http://schemas.openxmlformats.org/officeDocument/2006/relationships/tags" Target="../tags/tag390.xml"/><Relationship Id="rId12" Type="http://schemas.openxmlformats.org/officeDocument/2006/relationships/notesSlide" Target="../notesSlides/notesSlide32.xml"/><Relationship Id="rId17" Type="http://schemas.openxmlformats.org/officeDocument/2006/relationships/slide" Target="slide36.xml"/><Relationship Id="rId2" Type="http://schemas.openxmlformats.org/officeDocument/2006/relationships/tags" Target="../tags/tag385.xml"/><Relationship Id="rId16" Type="http://schemas.openxmlformats.org/officeDocument/2006/relationships/slide" Target="slide42.xml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88.xml"/><Relationship Id="rId15" Type="http://schemas.openxmlformats.org/officeDocument/2006/relationships/slide" Target="slide32.xml"/><Relationship Id="rId10" Type="http://schemas.openxmlformats.org/officeDocument/2006/relationships/tags" Target="../tags/tag393.xml"/><Relationship Id="rId4" Type="http://schemas.openxmlformats.org/officeDocument/2006/relationships/tags" Target="../tags/tag387.xml"/><Relationship Id="rId9" Type="http://schemas.openxmlformats.org/officeDocument/2006/relationships/tags" Target="../tags/tag392.xml"/><Relationship Id="rId1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00.xml"/><Relationship Id="rId13" Type="http://schemas.openxmlformats.org/officeDocument/2006/relationships/oleObject" Target="../embeddings/oleObject53.bin"/><Relationship Id="rId18" Type="http://schemas.openxmlformats.org/officeDocument/2006/relationships/slide" Target="slide38.xml"/><Relationship Id="rId3" Type="http://schemas.openxmlformats.org/officeDocument/2006/relationships/tags" Target="../tags/tag395.xml"/><Relationship Id="rId21" Type="http://schemas.openxmlformats.org/officeDocument/2006/relationships/slide" Target="slide36.xml"/><Relationship Id="rId7" Type="http://schemas.openxmlformats.org/officeDocument/2006/relationships/tags" Target="../tags/tag399.xml"/><Relationship Id="rId12" Type="http://schemas.openxmlformats.org/officeDocument/2006/relationships/notesSlide" Target="../notesSlides/notesSlide33.xml"/><Relationship Id="rId17" Type="http://schemas.openxmlformats.org/officeDocument/2006/relationships/slide" Target="slide35.xml"/><Relationship Id="rId2" Type="http://schemas.openxmlformats.org/officeDocument/2006/relationships/tags" Target="../tags/tag394.xml"/><Relationship Id="rId16" Type="http://schemas.openxmlformats.org/officeDocument/2006/relationships/slide" Target="slide34.xml"/><Relationship Id="rId20" Type="http://schemas.openxmlformats.org/officeDocument/2006/relationships/slide" Target="slide42.xml"/><Relationship Id="rId1" Type="http://schemas.openxmlformats.org/officeDocument/2006/relationships/vmlDrawing" Target="../drawings/vmlDrawing20.vml"/><Relationship Id="rId6" Type="http://schemas.openxmlformats.org/officeDocument/2006/relationships/tags" Target="../tags/tag39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97.xml"/><Relationship Id="rId15" Type="http://schemas.openxmlformats.org/officeDocument/2006/relationships/slide" Target="slide33.xml"/><Relationship Id="rId10" Type="http://schemas.openxmlformats.org/officeDocument/2006/relationships/tags" Target="../tags/tag402.xml"/><Relationship Id="rId19" Type="http://schemas.openxmlformats.org/officeDocument/2006/relationships/slide" Target="slide32.xml"/><Relationship Id="rId4" Type="http://schemas.openxmlformats.org/officeDocument/2006/relationships/tags" Target="../tags/tag396.xml"/><Relationship Id="rId9" Type="http://schemas.openxmlformats.org/officeDocument/2006/relationships/tags" Target="../tags/tag401.xml"/><Relationship Id="rId14" Type="http://schemas.openxmlformats.org/officeDocument/2006/relationships/image" Target="../media/image56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09.xml"/><Relationship Id="rId13" Type="http://schemas.openxmlformats.org/officeDocument/2006/relationships/slide" Target="slide33.xml"/><Relationship Id="rId18" Type="http://schemas.openxmlformats.org/officeDocument/2006/relationships/slide" Target="slide36.xml"/><Relationship Id="rId3" Type="http://schemas.openxmlformats.org/officeDocument/2006/relationships/tags" Target="../tags/tag404.xml"/><Relationship Id="rId21" Type="http://schemas.openxmlformats.org/officeDocument/2006/relationships/image" Target="../media/image57.emf"/><Relationship Id="rId7" Type="http://schemas.openxmlformats.org/officeDocument/2006/relationships/tags" Target="../tags/tag408.xml"/><Relationship Id="rId12" Type="http://schemas.openxmlformats.org/officeDocument/2006/relationships/notesSlide" Target="../notesSlides/notesSlide34.xml"/><Relationship Id="rId17" Type="http://schemas.openxmlformats.org/officeDocument/2006/relationships/slide" Target="slide42.xml"/><Relationship Id="rId2" Type="http://schemas.openxmlformats.org/officeDocument/2006/relationships/tags" Target="../tags/tag403.xml"/><Relationship Id="rId16" Type="http://schemas.openxmlformats.org/officeDocument/2006/relationships/slide" Target="slide38.xml"/><Relationship Id="rId20" Type="http://schemas.openxmlformats.org/officeDocument/2006/relationships/oleObject" Target="../embeddings/oleObject54.bin"/><Relationship Id="rId1" Type="http://schemas.openxmlformats.org/officeDocument/2006/relationships/vmlDrawing" Target="../drawings/vmlDrawing21.vml"/><Relationship Id="rId6" Type="http://schemas.openxmlformats.org/officeDocument/2006/relationships/tags" Target="../tags/tag40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06.xml"/><Relationship Id="rId15" Type="http://schemas.openxmlformats.org/officeDocument/2006/relationships/slide" Target="slide35.xml"/><Relationship Id="rId10" Type="http://schemas.openxmlformats.org/officeDocument/2006/relationships/tags" Target="../tags/tag411.xml"/><Relationship Id="rId19" Type="http://schemas.openxmlformats.org/officeDocument/2006/relationships/slide" Target="slide32.xml"/><Relationship Id="rId4" Type="http://schemas.openxmlformats.org/officeDocument/2006/relationships/tags" Target="../tags/tag405.xml"/><Relationship Id="rId9" Type="http://schemas.openxmlformats.org/officeDocument/2006/relationships/tags" Target="../tags/tag410.xml"/><Relationship Id="rId1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18.xml"/><Relationship Id="rId13" Type="http://schemas.openxmlformats.org/officeDocument/2006/relationships/slide" Target="slide33.xml"/><Relationship Id="rId18" Type="http://schemas.openxmlformats.org/officeDocument/2006/relationships/slide" Target="slide36.xml"/><Relationship Id="rId3" Type="http://schemas.openxmlformats.org/officeDocument/2006/relationships/tags" Target="../tags/tag413.xml"/><Relationship Id="rId21" Type="http://schemas.openxmlformats.org/officeDocument/2006/relationships/image" Target="../media/image58.emf"/><Relationship Id="rId7" Type="http://schemas.openxmlformats.org/officeDocument/2006/relationships/tags" Target="../tags/tag417.xml"/><Relationship Id="rId12" Type="http://schemas.openxmlformats.org/officeDocument/2006/relationships/notesSlide" Target="../notesSlides/notesSlide35.xml"/><Relationship Id="rId17" Type="http://schemas.openxmlformats.org/officeDocument/2006/relationships/slide" Target="slide42.xml"/><Relationship Id="rId2" Type="http://schemas.openxmlformats.org/officeDocument/2006/relationships/tags" Target="../tags/tag412.xml"/><Relationship Id="rId16" Type="http://schemas.openxmlformats.org/officeDocument/2006/relationships/slide" Target="slide38.xml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22.vml"/><Relationship Id="rId6" Type="http://schemas.openxmlformats.org/officeDocument/2006/relationships/tags" Target="../tags/tag416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15.xml"/><Relationship Id="rId15" Type="http://schemas.openxmlformats.org/officeDocument/2006/relationships/slide" Target="slide35.xml"/><Relationship Id="rId10" Type="http://schemas.openxmlformats.org/officeDocument/2006/relationships/tags" Target="../tags/tag420.xml"/><Relationship Id="rId19" Type="http://schemas.openxmlformats.org/officeDocument/2006/relationships/slide" Target="slide32.xml"/><Relationship Id="rId4" Type="http://schemas.openxmlformats.org/officeDocument/2006/relationships/tags" Target="../tags/tag414.xml"/><Relationship Id="rId9" Type="http://schemas.openxmlformats.org/officeDocument/2006/relationships/tags" Target="../tags/tag419.xml"/><Relationship Id="rId1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27.xml"/><Relationship Id="rId13" Type="http://schemas.openxmlformats.org/officeDocument/2006/relationships/notesSlide" Target="../notesSlides/notesSlide36.xml"/><Relationship Id="rId18" Type="http://schemas.openxmlformats.org/officeDocument/2006/relationships/slide" Target="slide42.xml"/><Relationship Id="rId3" Type="http://schemas.openxmlformats.org/officeDocument/2006/relationships/tags" Target="../tags/tag422.xml"/><Relationship Id="rId21" Type="http://schemas.openxmlformats.org/officeDocument/2006/relationships/image" Target="../media/image59.emf"/><Relationship Id="rId7" Type="http://schemas.openxmlformats.org/officeDocument/2006/relationships/tags" Target="../tags/tag426.xml"/><Relationship Id="rId12" Type="http://schemas.openxmlformats.org/officeDocument/2006/relationships/slideLayout" Target="../slideLayouts/slideLayout6.xml"/><Relationship Id="rId17" Type="http://schemas.openxmlformats.org/officeDocument/2006/relationships/slide" Target="slide33.xml"/><Relationship Id="rId2" Type="http://schemas.openxmlformats.org/officeDocument/2006/relationships/tags" Target="../tags/tag421.xml"/><Relationship Id="rId16" Type="http://schemas.openxmlformats.org/officeDocument/2006/relationships/slide" Target="slide38.xml"/><Relationship Id="rId20" Type="http://schemas.openxmlformats.org/officeDocument/2006/relationships/oleObject" Target="../embeddings/oleObject56.bin"/><Relationship Id="rId1" Type="http://schemas.openxmlformats.org/officeDocument/2006/relationships/vmlDrawing" Target="../drawings/vmlDrawing23.vml"/><Relationship Id="rId6" Type="http://schemas.openxmlformats.org/officeDocument/2006/relationships/tags" Target="../tags/tag425.xml"/><Relationship Id="rId11" Type="http://schemas.openxmlformats.org/officeDocument/2006/relationships/tags" Target="../tags/tag430.xml"/><Relationship Id="rId5" Type="http://schemas.openxmlformats.org/officeDocument/2006/relationships/tags" Target="../tags/tag424.xml"/><Relationship Id="rId15" Type="http://schemas.openxmlformats.org/officeDocument/2006/relationships/slide" Target="slide37.xml"/><Relationship Id="rId10" Type="http://schemas.openxmlformats.org/officeDocument/2006/relationships/tags" Target="../tags/tag429.xml"/><Relationship Id="rId19" Type="http://schemas.openxmlformats.org/officeDocument/2006/relationships/slide" Target="slide32.xml"/><Relationship Id="rId4" Type="http://schemas.openxmlformats.org/officeDocument/2006/relationships/tags" Target="../tags/tag423.xml"/><Relationship Id="rId9" Type="http://schemas.openxmlformats.org/officeDocument/2006/relationships/tags" Target="../tags/tag428.xml"/><Relationship Id="rId14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37.xml"/><Relationship Id="rId13" Type="http://schemas.openxmlformats.org/officeDocument/2006/relationships/slide" Target="slide36.xml"/><Relationship Id="rId18" Type="http://schemas.openxmlformats.org/officeDocument/2006/relationships/slide" Target="slide32.xml"/><Relationship Id="rId3" Type="http://schemas.openxmlformats.org/officeDocument/2006/relationships/tags" Target="../tags/tag432.xml"/><Relationship Id="rId7" Type="http://schemas.openxmlformats.org/officeDocument/2006/relationships/tags" Target="../tags/tag436.xml"/><Relationship Id="rId12" Type="http://schemas.openxmlformats.org/officeDocument/2006/relationships/notesSlide" Target="../notesSlides/notesSlide37.xml"/><Relationship Id="rId17" Type="http://schemas.openxmlformats.org/officeDocument/2006/relationships/slide" Target="slide42.xml"/><Relationship Id="rId2" Type="http://schemas.openxmlformats.org/officeDocument/2006/relationships/tags" Target="../tags/tag431.xml"/><Relationship Id="rId16" Type="http://schemas.openxmlformats.org/officeDocument/2006/relationships/slide" Target="slide33.xml"/><Relationship Id="rId20" Type="http://schemas.openxmlformats.org/officeDocument/2006/relationships/image" Target="../media/image60.emf"/><Relationship Id="rId1" Type="http://schemas.openxmlformats.org/officeDocument/2006/relationships/vmlDrawing" Target="../drawings/vmlDrawing24.vml"/><Relationship Id="rId6" Type="http://schemas.openxmlformats.org/officeDocument/2006/relationships/tags" Target="../tags/tag435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34.xml"/><Relationship Id="rId15" Type="http://schemas.openxmlformats.org/officeDocument/2006/relationships/slide" Target="slide38.xml"/><Relationship Id="rId10" Type="http://schemas.openxmlformats.org/officeDocument/2006/relationships/tags" Target="../tags/tag439.xml"/><Relationship Id="rId19" Type="http://schemas.openxmlformats.org/officeDocument/2006/relationships/oleObject" Target="../embeddings/oleObject57.bin"/><Relationship Id="rId4" Type="http://schemas.openxmlformats.org/officeDocument/2006/relationships/tags" Target="../tags/tag433.xml"/><Relationship Id="rId9" Type="http://schemas.openxmlformats.org/officeDocument/2006/relationships/tags" Target="../tags/tag438.xml"/><Relationship Id="rId1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46.xml"/><Relationship Id="rId13" Type="http://schemas.openxmlformats.org/officeDocument/2006/relationships/notesSlide" Target="../notesSlides/notesSlide38.xml"/><Relationship Id="rId18" Type="http://schemas.openxmlformats.org/officeDocument/2006/relationships/slide" Target="slide33.xml"/><Relationship Id="rId3" Type="http://schemas.openxmlformats.org/officeDocument/2006/relationships/tags" Target="../tags/tag441.xml"/><Relationship Id="rId21" Type="http://schemas.openxmlformats.org/officeDocument/2006/relationships/slide" Target="slide32.xml"/><Relationship Id="rId7" Type="http://schemas.openxmlformats.org/officeDocument/2006/relationships/tags" Target="../tags/tag445.xml"/><Relationship Id="rId12" Type="http://schemas.openxmlformats.org/officeDocument/2006/relationships/slideLayout" Target="../slideLayouts/slideLayout6.xml"/><Relationship Id="rId17" Type="http://schemas.openxmlformats.org/officeDocument/2006/relationships/slide" Target="slide41.xml"/><Relationship Id="rId2" Type="http://schemas.openxmlformats.org/officeDocument/2006/relationships/tags" Target="../tags/tag440.xml"/><Relationship Id="rId16" Type="http://schemas.openxmlformats.org/officeDocument/2006/relationships/slide" Target="slide40.xml"/><Relationship Id="rId20" Type="http://schemas.openxmlformats.org/officeDocument/2006/relationships/slide" Target="slide36.xml"/><Relationship Id="rId1" Type="http://schemas.openxmlformats.org/officeDocument/2006/relationships/vmlDrawing" Target="../drawings/vmlDrawing25.vml"/><Relationship Id="rId6" Type="http://schemas.openxmlformats.org/officeDocument/2006/relationships/tags" Target="../tags/tag444.xml"/><Relationship Id="rId11" Type="http://schemas.openxmlformats.org/officeDocument/2006/relationships/tags" Target="../tags/tag449.xml"/><Relationship Id="rId5" Type="http://schemas.openxmlformats.org/officeDocument/2006/relationships/tags" Target="../tags/tag443.xml"/><Relationship Id="rId15" Type="http://schemas.openxmlformats.org/officeDocument/2006/relationships/slide" Target="slide39.xml"/><Relationship Id="rId23" Type="http://schemas.openxmlformats.org/officeDocument/2006/relationships/image" Target="../media/image61.emf"/><Relationship Id="rId10" Type="http://schemas.openxmlformats.org/officeDocument/2006/relationships/tags" Target="../tags/tag448.xml"/><Relationship Id="rId19" Type="http://schemas.openxmlformats.org/officeDocument/2006/relationships/slide" Target="slide42.xml"/><Relationship Id="rId4" Type="http://schemas.openxmlformats.org/officeDocument/2006/relationships/tags" Target="../tags/tag442.xml"/><Relationship Id="rId9" Type="http://schemas.openxmlformats.org/officeDocument/2006/relationships/tags" Target="../tags/tag447.xml"/><Relationship Id="rId14" Type="http://schemas.openxmlformats.org/officeDocument/2006/relationships/slide" Target="slide38.xml"/><Relationship Id="rId22" Type="http://schemas.openxmlformats.org/officeDocument/2006/relationships/oleObject" Target="../embeddings/oleObject5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41.xml"/><Relationship Id="rId3" Type="http://schemas.openxmlformats.org/officeDocument/2006/relationships/tags" Target="../tags/tag451.xml"/><Relationship Id="rId21" Type="http://schemas.openxmlformats.org/officeDocument/2006/relationships/slide" Target="slide36.xml"/><Relationship Id="rId7" Type="http://schemas.openxmlformats.org/officeDocument/2006/relationships/tags" Target="../tags/tag455.xml"/><Relationship Id="rId12" Type="http://schemas.openxmlformats.org/officeDocument/2006/relationships/tags" Target="../tags/tag460.xml"/><Relationship Id="rId17" Type="http://schemas.openxmlformats.org/officeDocument/2006/relationships/slide" Target="slide40.xml"/><Relationship Id="rId2" Type="http://schemas.openxmlformats.org/officeDocument/2006/relationships/tags" Target="../tags/tag450.xml"/><Relationship Id="rId16" Type="http://schemas.openxmlformats.org/officeDocument/2006/relationships/slide" Target="slide39.xml"/><Relationship Id="rId20" Type="http://schemas.openxmlformats.org/officeDocument/2006/relationships/slide" Target="slide42.xml"/><Relationship Id="rId1" Type="http://schemas.openxmlformats.org/officeDocument/2006/relationships/vmlDrawing" Target="../drawings/vmlDrawing26.v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24" Type="http://schemas.openxmlformats.org/officeDocument/2006/relationships/image" Target="../media/image62.emf"/><Relationship Id="rId5" Type="http://schemas.openxmlformats.org/officeDocument/2006/relationships/tags" Target="../tags/tag453.xml"/><Relationship Id="rId15" Type="http://schemas.openxmlformats.org/officeDocument/2006/relationships/slide" Target="slide38.xml"/><Relationship Id="rId23" Type="http://schemas.openxmlformats.org/officeDocument/2006/relationships/oleObject" Target="../embeddings/oleObject59.bin"/><Relationship Id="rId10" Type="http://schemas.openxmlformats.org/officeDocument/2006/relationships/tags" Target="../tags/tag458.xml"/><Relationship Id="rId19" Type="http://schemas.openxmlformats.org/officeDocument/2006/relationships/slide" Target="slide33.xml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notesSlide" Target="../notesSlides/notesSlide39.xml"/><Relationship Id="rId22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slide" Target="slide4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61.xml"/><Relationship Id="rId16" Type="http://schemas.openxmlformats.org/officeDocument/2006/relationships/slide" Target="slide6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64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67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41.xml"/><Relationship Id="rId3" Type="http://schemas.openxmlformats.org/officeDocument/2006/relationships/tags" Target="../tags/tag462.xml"/><Relationship Id="rId21" Type="http://schemas.openxmlformats.org/officeDocument/2006/relationships/slide" Target="slide36.xml"/><Relationship Id="rId7" Type="http://schemas.openxmlformats.org/officeDocument/2006/relationships/tags" Target="../tags/tag466.xml"/><Relationship Id="rId12" Type="http://schemas.openxmlformats.org/officeDocument/2006/relationships/tags" Target="../tags/tag471.xml"/><Relationship Id="rId17" Type="http://schemas.openxmlformats.org/officeDocument/2006/relationships/slide" Target="slide40.xml"/><Relationship Id="rId2" Type="http://schemas.openxmlformats.org/officeDocument/2006/relationships/tags" Target="../tags/tag461.xml"/><Relationship Id="rId16" Type="http://schemas.openxmlformats.org/officeDocument/2006/relationships/slide" Target="slide39.xml"/><Relationship Id="rId20" Type="http://schemas.openxmlformats.org/officeDocument/2006/relationships/slide" Target="slide42.xml"/><Relationship Id="rId1" Type="http://schemas.openxmlformats.org/officeDocument/2006/relationships/vmlDrawing" Target="../drawings/vmlDrawing27.vml"/><Relationship Id="rId6" Type="http://schemas.openxmlformats.org/officeDocument/2006/relationships/tags" Target="../tags/tag465.xml"/><Relationship Id="rId11" Type="http://schemas.openxmlformats.org/officeDocument/2006/relationships/tags" Target="../tags/tag470.xml"/><Relationship Id="rId24" Type="http://schemas.openxmlformats.org/officeDocument/2006/relationships/image" Target="../media/image63.emf"/><Relationship Id="rId5" Type="http://schemas.openxmlformats.org/officeDocument/2006/relationships/tags" Target="../tags/tag464.xml"/><Relationship Id="rId15" Type="http://schemas.openxmlformats.org/officeDocument/2006/relationships/slide" Target="slide38.xml"/><Relationship Id="rId23" Type="http://schemas.openxmlformats.org/officeDocument/2006/relationships/oleObject" Target="../embeddings/oleObject60.bin"/><Relationship Id="rId10" Type="http://schemas.openxmlformats.org/officeDocument/2006/relationships/tags" Target="../tags/tag469.xml"/><Relationship Id="rId19" Type="http://schemas.openxmlformats.org/officeDocument/2006/relationships/slide" Target="slide33.xml"/><Relationship Id="rId4" Type="http://schemas.openxmlformats.org/officeDocument/2006/relationships/tags" Target="../tags/tag463.xml"/><Relationship Id="rId9" Type="http://schemas.openxmlformats.org/officeDocument/2006/relationships/tags" Target="../tags/tag468.xml"/><Relationship Id="rId14" Type="http://schemas.openxmlformats.org/officeDocument/2006/relationships/notesSlide" Target="../notesSlides/notesSlide40.xml"/><Relationship Id="rId22" Type="http://schemas.openxmlformats.org/officeDocument/2006/relationships/slide" Target="slide3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78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41.xml"/><Relationship Id="rId3" Type="http://schemas.openxmlformats.org/officeDocument/2006/relationships/tags" Target="../tags/tag473.xml"/><Relationship Id="rId21" Type="http://schemas.openxmlformats.org/officeDocument/2006/relationships/slide" Target="slide36.xml"/><Relationship Id="rId7" Type="http://schemas.openxmlformats.org/officeDocument/2006/relationships/tags" Target="../tags/tag477.xml"/><Relationship Id="rId12" Type="http://schemas.openxmlformats.org/officeDocument/2006/relationships/tags" Target="../tags/tag482.xml"/><Relationship Id="rId17" Type="http://schemas.openxmlformats.org/officeDocument/2006/relationships/slide" Target="slide40.xml"/><Relationship Id="rId2" Type="http://schemas.openxmlformats.org/officeDocument/2006/relationships/tags" Target="../tags/tag472.xml"/><Relationship Id="rId16" Type="http://schemas.openxmlformats.org/officeDocument/2006/relationships/slide" Target="slide39.xml"/><Relationship Id="rId20" Type="http://schemas.openxmlformats.org/officeDocument/2006/relationships/slide" Target="slide42.xml"/><Relationship Id="rId1" Type="http://schemas.openxmlformats.org/officeDocument/2006/relationships/vmlDrawing" Target="../drawings/vmlDrawing28.vml"/><Relationship Id="rId6" Type="http://schemas.openxmlformats.org/officeDocument/2006/relationships/tags" Target="../tags/tag476.xml"/><Relationship Id="rId11" Type="http://schemas.openxmlformats.org/officeDocument/2006/relationships/tags" Target="../tags/tag481.xml"/><Relationship Id="rId24" Type="http://schemas.openxmlformats.org/officeDocument/2006/relationships/image" Target="../media/image64.emf"/><Relationship Id="rId5" Type="http://schemas.openxmlformats.org/officeDocument/2006/relationships/tags" Target="../tags/tag475.xml"/><Relationship Id="rId15" Type="http://schemas.openxmlformats.org/officeDocument/2006/relationships/slide" Target="slide38.xml"/><Relationship Id="rId23" Type="http://schemas.openxmlformats.org/officeDocument/2006/relationships/oleObject" Target="../embeddings/oleObject61.bin"/><Relationship Id="rId10" Type="http://schemas.openxmlformats.org/officeDocument/2006/relationships/tags" Target="../tags/tag480.xml"/><Relationship Id="rId19" Type="http://schemas.openxmlformats.org/officeDocument/2006/relationships/slide" Target="slide33.xml"/><Relationship Id="rId4" Type="http://schemas.openxmlformats.org/officeDocument/2006/relationships/tags" Target="../tags/tag474.xml"/><Relationship Id="rId9" Type="http://schemas.openxmlformats.org/officeDocument/2006/relationships/tags" Target="../tags/tag479.xml"/><Relationship Id="rId14" Type="http://schemas.openxmlformats.org/officeDocument/2006/relationships/notesSlide" Target="../notesSlides/notesSlide41.xml"/><Relationship Id="rId22" Type="http://schemas.openxmlformats.org/officeDocument/2006/relationships/slide" Target="slide3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90.xml"/><Relationship Id="rId13" Type="http://schemas.openxmlformats.org/officeDocument/2006/relationships/slide" Target="slide44.xml"/><Relationship Id="rId18" Type="http://schemas.openxmlformats.org/officeDocument/2006/relationships/slide" Target="slide32.xml"/><Relationship Id="rId3" Type="http://schemas.openxmlformats.org/officeDocument/2006/relationships/tags" Target="../tags/tag485.xml"/><Relationship Id="rId7" Type="http://schemas.openxmlformats.org/officeDocument/2006/relationships/tags" Target="../tags/tag489.xml"/><Relationship Id="rId12" Type="http://schemas.openxmlformats.org/officeDocument/2006/relationships/slide" Target="slide43.xml"/><Relationship Id="rId17" Type="http://schemas.openxmlformats.org/officeDocument/2006/relationships/slide" Target="slide36.xml"/><Relationship Id="rId2" Type="http://schemas.openxmlformats.org/officeDocument/2006/relationships/tags" Target="../tags/tag484.xml"/><Relationship Id="rId16" Type="http://schemas.openxmlformats.org/officeDocument/2006/relationships/slide" Target="slide33.xml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11" Type="http://schemas.openxmlformats.org/officeDocument/2006/relationships/slide" Target="slide42.xml"/><Relationship Id="rId5" Type="http://schemas.openxmlformats.org/officeDocument/2006/relationships/tags" Target="../tags/tag487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2.xml"/><Relationship Id="rId4" Type="http://schemas.openxmlformats.org/officeDocument/2006/relationships/tags" Target="../tags/tag486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98.xml"/><Relationship Id="rId13" Type="http://schemas.openxmlformats.org/officeDocument/2006/relationships/slide" Target="slide44.xml"/><Relationship Id="rId18" Type="http://schemas.openxmlformats.org/officeDocument/2006/relationships/slide" Target="slide32.xml"/><Relationship Id="rId3" Type="http://schemas.openxmlformats.org/officeDocument/2006/relationships/tags" Target="../tags/tag493.xml"/><Relationship Id="rId7" Type="http://schemas.openxmlformats.org/officeDocument/2006/relationships/tags" Target="../tags/tag497.xml"/><Relationship Id="rId12" Type="http://schemas.openxmlformats.org/officeDocument/2006/relationships/slide" Target="slide43.xml"/><Relationship Id="rId17" Type="http://schemas.openxmlformats.org/officeDocument/2006/relationships/slide" Target="slide36.xml"/><Relationship Id="rId2" Type="http://schemas.openxmlformats.org/officeDocument/2006/relationships/tags" Target="../tags/tag492.xml"/><Relationship Id="rId16" Type="http://schemas.openxmlformats.org/officeDocument/2006/relationships/slide" Target="slide33.xml"/><Relationship Id="rId1" Type="http://schemas.openxmlformats.org/officeDocument/2006/relationships/tags" Target="../tags/tag491.xml"/><Relationship Id="rId6" Type="http://schemas.openxmlformats.org/officeDocument/2006/relationships/tags" Target="../tags/tag496.xml"/><Relationship Id="rId11" Type="http://schemas.openxmlformats.org/officeDocument/2006/relationships/slide" Target="slide42.xml"/><Relationship Id="rId5" Type="http://schemas.openxmlformats.org/officeDocument/2006/relationships/tags" Target="../tags/tag495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3.xml"/><Relationship Id="rId4" Type="http://schemas.openxmlformats.org/officeDocument/2006/relationships/tags" Target="../tags/tag494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506.xml"/><Relationship Id="rId13" Type="http://schemas.openxmlformats.org/officeDocument/2006/relationships/slide" Target="slide44.xml"/><Relationship Id="rId18" Type="http://schemas.openxmlformats.org/officeDocument/2006/relationships/slide" Target="slide32.xml"/><Relationship Id="rId3" Type="http://schemas.openxmlformats.org/officeDocument/2006/relationships/tags" Target="../tags/tag501.xml"/><Relationship Id="rId7" Type="http://schemas.openxmlformats.org/officeDocument/2006/relationships/tags" Target="../tags/tag505.xml"/><Relationship Id="rId12" Type="http://schemas.openxmlformats.org/officeDocument/2006/relationships/slide" Target="slide43.xml"/><Relationship Id="rId17" Type="http://schemas.openxmlformats.org/officeDocument/2006/relationships/slide" Target="slide36.xml"/><Relationship Id="rId2" Type="http://schemas.openxmlformats.org/officeDocument/2006/relationships/tags" Target="../tags/tag500.xml"/><Relationship Id="rId16" Type="http://schemas.openxmlformats.org/officeDocument/2006/relationships/slide" Target="slide33.xml"/><Relationship Id="rId1" Type="http://schemas.openxmlformats.org/officeDocument/2006/relationships/tags" Target="../tags/tag499.xml"/><Relationship Id="rId6" Type="http://schemas.openxmlformats.org/officeDocument/2006/relationships/tags" Target="../tags/tag504.xml"/><Relationship Id="rId11" Type="http://schemas.openxmlformats.org/officeDocument/2006/relationships/slide" Target="slide42.xml"/><Relationship Id="rId5" Type="http://schemas.openxmlformats.org/officeDocument/2006/relationships/tags" Target="../tags/tag503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4.xml"/><Relationship Id="rId4" Type="http://schemas.openxmlformats.org/officeDocument/2006/relationships/tags" Target="../tags/tag502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14.xml"/><Relationship Id="rId13" Type="http://schemas.openxmlformats.org/officeDocument/2006/relationships/slide" Target="slide44.xml"/><Relationship Id="rId18" Type="http://schemas.openxmlformats.org/officeDocument/2006/relationships/slide" Target="slide36.xml"/><Relationship Id="rId3" Type="http://schemas.openxmlformats.org/officeDocument/2006/relationships/tags" Target="../tags/tag509.xml"/><Relationship Id="rId7" Type="http://schemas.openxmlformats.org/officeDocument/2006/relationships/tags" Target="../tags/tag513.xml"/><Relationship Id="rId12" Type="http://schemas.openxmlformats.org/officeDocument/2006/relationships/slide" Target="slide43.xml"/><Relationship Id="rId17" Type="http://schemas.openxmlformats.org/officeDocument/2006/relationships/slide" Target="slide32.xml"/><Relationship Id="rId2" Type="http://schemas.openxmlformats.org/officeDocument/2006/relationships/tags" Target="../tags/tag508.xml"/><Relationship Id="rId16" Type="http://schemas.openxmlformats.org/officeDocument/2006/relationships/slide" Target="slide33.xml"/><Relationship Id="rId1" Type="http://schemas.openxmlformats.org/officeDocument/2006/relationships/tags" Target="../tags/tag507.xml"/><Relationship Id="rId6" Type="http://schemas.openxmlformats.org/officeDocument/2006/relationships/tags" Target="../tags/tag512.xml"/><Relationship Id="rId11" Type="http://schemas.openxmlformats.org/officeDocument/2006/relationships/slide" Target="slide42.xml"/><Relationship Id="rId5" Type="http://schemas.openxmlformats.org/officeDocument/2006/relationships/tags" Target="../tags/tag511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5.xml"/><Relationship Id="rId4" Type="http://schemas.openxmlformats.org/officeDocument/2006/relationships/tags" Target="../tags/tag510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21.xml"/><Relationship Id="rId13" Type="http://schemas.openxmlformats.org/officeDocument/2006/relationships/tags" Target="../tags/tag526.xml"/><Relationship Id="rId18" Type="http://schemas.openxmlformats.org/officeDocument/2006/relationships/slide" Target="slide50.xml"/><Relationship Id="rId3" Type="http://schemas.openxmlformats.org/officeDocument/2006/relationships/tags" Target="../tags/tag516.xml"/><Relationship Id="rId21" Type="http://schemas.openxmlformats.org/officeDocument/2006/relationships/image" Target="../media/image65.emf"/><Relationship Id="rId7" Type="http://schemas.openxmlformats.org/officeDocument/2006/relationships/tags" Target="../tags/tag520.xml"/><Relationship Id="rId12" Type="http://schemas.openxmlformats.org/officeDocument/2006/relationships/tags" Target="../tags/tag525.xml"/><Relationship Id="rId17" Type="http://schemas.openxmlformats.org/officeDocument/2006/relationships/slide" Target="slide46.xml"/><Relationship Id="rId2" Type="http://schemas.openxmlformats.org/officeDocument/2006/relationships/tags" Target="../tags/tag515.xml"/><Relationship Id="rId16" Type="http://schemas.openxmlformats.org/officeDocument/2006/relationships/slide" Target="slide47.xml"/><Relationship Id="rId20" Type="http://schemas.openxmlformats.org/officeDocument/2006/relationships/oleObject" Target="../embeddings/oleObject62.bin"/><Relationship Id="rId1" Type="http://schemas.openxmlformats.org/officeDocument/2006/relationships/vmlDrawing" Target="../drawings/vmlDrawing29.vml"/><Relationship Id="rId6" Type="http://schemas.openxmlformats.org/officeDocument/2006/relationships/tags" Target="../tags/tag519.xml"/><Relationship Id="rId11" Type="http://schemas.openxmlformats.org/officeDocument/2006/relationships/tags" Target="../tags/tag524.xml"/><Relationship Id="rId5" Type="http://schemas.openxmlformats.org/officeDocument/2006/relationships/tags" Target="../tags/tag518.xml"/><Relationship Id="rId15" Type="http://schemas.openxmlformats.org/officeDocument/2006/relationships/notesSlide" Target="../notesSlides/notesSlide46.xml"/><Relationship Id="rId10" Type="http://schemas.openxmlformats.org/officeDocument/2006/relationships/tags" Target="../tags/tag523.xml"/><Relationship Id="rId19" Type="http://schemas.openxmlformats.org/officeDocument/2006/relationships/slide" Target="slide48.xml"/><Relationship Id="rId4" Type="http://schemas.openxmlformats.org/officeDocument/2006/relationships/tags" Target="../tags/tag517.xml"/><Relationship Id="rId9" Type="http://schemas.openxmlformats.org/officeDocument/2006/relationships/tags" Target="../tags/tag522.xml"/><Relationship Id="rId14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33.xml"/><Relationship Id="rId13" Type="http://schemas.openxmlformats.org/officeDocument/2006/relationships/tags" Target="../tags/tag538.xml"/><Relationship Id="rId18" Type="http://schemas.openxmlformats.org/officeDocument/2006/relationships/slide" Target="slide47.xml"/><Relationship Id="rId3" Type="http://schemas.openxmlformats.org/officeDocument/2006/relationships/tags" Target="../tags/tag528.xml"/><Relationship Id="rId21" Type="http://schemas.openxmlformats.org/officeDocument/2006/relationships/slide" Target="slide48.xml"/><Relationship Id="rId7" Type="http://schemas.openxmlformats.org/officeDocument/2006/relationships/tags" Target="../tags/tag532.xml"/><Relationship Id="rId12" Type="http://schemas.openxmlformats.org/officeDocument/2006/relationships/tags" Target="../tags/tag537.xml"/><Relationship Id="rId17" Type="http://schemas.openxmlformats.org/officeDocument/2006/relationships/notesSlide" Target="../notesSlides/notesSlide47.xml"/><Relationship Id="rId2" Type="http://schemas.openxmlformats.org/officeDocument/2006/relationships/tags" Target="../tags/tag527.xml"/><Relationship Id="rId16" Type="http://schemas.openxmlformats.org/officeDocument/2006/relationships/slideLayout" Target="../slideLayouts/slideLayout7.xml"/><Relationship Id="rId20" Type="http://schemas.openxmlformats.org/officeDocument/2006/relationships/slide" Target="slide50.xml"/><Relationship Id="rId1" Type="http://schemas.openxmlformats.org/officeDocument/2006/relationships/vmlDrawing" Target="../drawings/vmlDrawing30.vml"/><Relationship Id="rId6" Type="http://schemas.openxmlformats.org/officeDocument/2006/relationships/tags" Target="../tags/tag531.xml"/><Relationship Id="rId11" Type="http://schemas.openxmlformats.org/officeDocument/2006/relationships/tags" Target="../tags/tag536.xml"/><Relationship Id="rId5" Type="http://schemas.openxmlformats.org/officeDocument/2006/relationships/tags" Target="../tags/tag530.xml"/><Relationship Id="rId15" Type="http://schemas.openxmlformats.org/officeDocument/2006/relationships/tags" Target="../tags/tag540.xml"/><Relationship Id="rId23" Type="http://schemas.openxmlformats.org/officeDocument/2006/relationships/image" Target="../media/image66.emf"/><Relationship Id="rId10" Type="http://schemas.openxmlformats.org/officeDocument/2006/relationships/tags" Target="../tags/tag535.xml"/><Relationship Id="rId19" Type="http://schemas.openxmlformats.org/officeDocument/2006/relationships/slide" Target="slide46.xml"/><Relationship Id="rId4" Type="http://schemas.openxmlformats.org/officeDocument/2006/relationships/tags" Target="../tags/tag529.xml"/><Relationship Id="rId9" Type="http://schemas.openxmlformats.org/officeDocument/2006/relationships/tags" Target="../tags/tag534.xml"/><Relationship Id="rId14" Type="http://schemas.openxmlformats.org/officeDocument/2006/relationships/tags" Target="../tags/tag539.xml"/><Relationship Id="rId22" Type="http://schemas.openxmlformats.org/officeDocument/2006/relationships/oleObject" Target="../embeddings/oleObject63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47.xml"/><Relationship Id="rId13" Type="http://schemas.openxmlformats.org/officeDocument/2006/relationships/slide" Target="slide49.xml"/><Relationship Id="rId18" Type="http://schemas.openxmlformats.org/officeDocument/2006/relationships/image" Target="../media/image67.emf"/><Relationship Id="rId3" Type="http://schemas.openxmlformats.org/officeDocument/2006/relationships/tags" Target="../tags/tag542.xml"/><Relationship Id="rId7" Type="http://schemas.openxmlformats.org/officeDocument/2006/relationships/tags" Target="../tags/tag546.xml"/><Relationship Id="rId12" Type="http://schemas.openxmlformats.org/officeDocument/2006/relationships/slide" Target="slide48.xml"/><Relationship Id="rId17" Type="http://schemas.openxmlformats.org/officeDocument/2006/relationships/oleObject" Target="../embeddings/oleObject64.bin"/><Relationship Id="rId2" Type="http://schemas.openxmlformats.org/officeDocument/2006/relationships/tags" Target="../tags/tag541.xml"/><Relationship Id="rId16" Type="http://schemas.openxmlformats.org/officeDocument/2006/relationships/slide" Target="slide50.xml"/><Relationship Id="rId1" Type="http://schemas.openxmlformats.org/officeDocument/2006/relationships/vmlDrawing" Target="../drawings/vmlDrawing31.vml"/><Relationship Id="rId6" Type="http://schemas.openxmlformats.org/officeDocument/2006/relationships/tags" Target="../tags/tag545.xml"/><Relationship Id="rId11" Type="http://schemas.openxmlformats.org/officeDocument/2006/relationships/notesSlide" Target="../notesSlides/notesSlide48.xml"/><Relationship Id="rId5" Type="http://schemas.openxmlformats.org/officeDocument/2006/relationships/tags" Target="../tags/tag544.xml"/><Relationship Id="rId15" Type="http://schemas.openxmlformats.org/officeDocument/2006/relationships/slide" Target="slide4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43.xml"/><Relationship Id="rId9" Type="http://schemas.openxmlformats.org/officeDocument/2006/relationships/tags" Target="../tags/tag548.xml"/><Relationship Id="rId14" Type="http://schemas.openxmlformats.org/officeDocument/2006/relationships/slide" Target="slide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55.xml"/><Relationship Id="rId13" Type="http://schemas.openxmlformats.org/officeDocument/2006/relationships/slide" Target="slide49.xml"/><Relationship Id="rId18" Type="http://schemas.openxmlformats.org/officeDocument/2006/relationships/image" Target="../media/image68.emf"/><Relationship Id="rId3" Type="http://schemas.openxmlformats.org/officeDocument/2006/relationships/tags" Target="../tags/tag550.xml"/><Relationship Id="rId7" Type="http://schemas.openxmlformats.org/officeDocument/2006/relationships/tags" Target="../tags/tag554.xml"/><Relationship Id="rId12" Type="http://schemas.openxmlformats.org/officeDocument/2006/relationships/slide" Target="slide48.xml"/><Relationship Id="rId17" Type="http://schemas.openxmlformats.org/officeDocument/2006/relationships/oleObject" Target="../embeddings/oleObject65.bin"/><Relationship Id="rId2" Type="http://schemas.openxmlformats.org/officeDocument/2006/relationships/tags" Target="../tags/tag549.xml"/><Relationship Id="rId16" Type="http://schemas.openxmlformats.org/officeDocument/2006/relationships/slide" Target="slide50.xml"/><Relationship Id="rId1" Type="http://schemas.openxmlformats.org/officeDocument/2006/relationships/vmlDrawing" Target="../drawings/vmlDrawing32.vml"/><Relationship Id="rId6" Type="http://schemas.openxmlformats.org/officeDocument/2006/relationships/tags" Target="../tags/tag553.xml"/><Relationship Id="rId11" Type="http://schemas.openxmlformats.org/officeDocument/2006/relationships/notesSlide" Target="../notesSlides/notesSlide49.xml"/><Relationship Id="rId5" Type="http://schemas.openxmlformats.org/officeDocument/2006/relationships/tags" Target="../tags/tag552.xml"/><Relationship Id="rId15" Type="http://schemas.openxmlformats.org/officeDocument/2006/relationships/slide" Target="slide4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51.xml"/><Relationship Id="rId9" Type="http://schemas.openxmlformats.org/officeDocument/2006/relationships/tags" Target="../tags/tag556.xml"/><Relationship Id="rId14" Type="http://schemas.openxmlformats.org/officeDocument/2006/relationships/slide" Target="slide4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slide" Target="slide4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70.xml"/><Relationship Id="rId16" Type="http://schemas.openxmlformats.org/officeDocument/2006/relationships/slide" Target="slide6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73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59.xml"/><Relationship Id="rId7" Type="http://schemas.openxmlformats.org/officeDocument/2006/relationships/tags" Target="../tags/tag563.xml"/><Relationship Id="rId12" Type="http://schemas.openxmlformats.org/officeDocument/2006/relationships/slide" Target="slide52.xml"/><Relationship Id="rId2" Type="http://schemas.openxmlformats.org/officeDocument/2006/relationships/tags" Target="../tags/tag558.xml"/><Relationship Id="rId16" Type="http://schemas.openxmlformats.org/officeDocument/2006/relationships/slide" Target="slide48.xml"/><Relationship Id="rId1" Type="http://schemas.openxmlformats.org/officeDocument/2006/relationships/tags" Target="../tags/tag557.xml"/><Relationship Id="rId6" Type="http://schemas.openxmlformats.org/officeDocument/2006/relationships/tags" Target="../tags/tag562.xml"/><Relationship Id="rId11" Type="http://schemas.openxmlformats.org/officeDocument/2006/relationships/slide" Target="slide51.xml"/><Relationship Id="rId5" Type="http://schemas.openxmlformats.org/officeDocument/2006/relationships/tags" Target="../tags/tag561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60.xml"/><Relationship Id="rId9" Type="http://schemas.openxmlformats.org/officeDocument/2006/relationships/notesSlide" Target="../notesSlides/notesSlide50.xml"/><Relationship Id="rId14" Type="http://schemas.openxmlformats.org/officeDocument/2006/relationships/slide" Target="slide4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66.xml"/><Relationship Id="rId7" Type="http://schemas.openxmlformats.org/officeDocument/2006/relationships/tags" Target="../tags/tag570.xml"/><Relationship Id="rId12" Type="http://schemas.openxmlformats.org/officeDocument/2006/relationships/slide" Target="slide52.xml"/><Relationship Id="rId2" Type="http://schemas.openxmlformats.org/officeDocument/2006/relationships/tags" Target="../tags/tag565.xml"/><Relationship Id="rId16" Type="http://schemas.openxmlformats.org/officeDocument/2006/relationships/slide" Target="slide48.xml"/><Relationship Id="rId1" Type="http://schemas.openxmlformats.org/officeDocument/2006/relationships/tags" Target="../tags/tag564.xml"/><Relationship Id="rId6" Type="http://schemas.openxmlformats.org/officeDocument/2006/relationships/tags" Target="../tags/tag569.xml"/><Relationship Id="rId11" Type="http://schemas.openxmlformats.org/officeDocument/2006/relationships/slide" Target="slide51.xml"/><Relationship Id="rId5" Type="http://schemas.openxmlformats.org/officeDocument/2006/relationships/tags" Target="../tags/tag568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67.xml"/><Relationship Id="rId9" Type="http://schemas.openxmlformats.org/officeDocument/2006/relationships/notesSlide" Target="../notesSlides/notesSlide51.xml"/><Relationship Id="rId14" Type="http://schemas.openxmlformats.org/officeDocument/2006/relationships/slide" Target="slide4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73.xml"/><Relationship Id="rId7" Type="http://schemas.openxmlformats.org/officeDocument/2006/relationships/tags" Target="../tags/tag577.xml"/><Relationship Id="rId12" Type="http://schemas.openxmlformats.org/officeDocument/2006/relationships/slide" Target="slide52.xml"/><Relationship Id="rId2" Type="http://schemas.openxmlformats.org/officeDocument/2006/relationships/tags" Target="../tags/tag572.xml"/><Relationship Id="rId16" Type="http://schemas.openxmlformats.org/officeDocument/2006/relationships/slide" Target="slide48.xml"/><Relationship Id="rId1" Type="http://schemas.openxmlformats.org/officeDocument/2006/relationships/tags" Target="../tags/tag571.xml"/><Relationship Id="rId6" Type="http://schemas.openxmlformats.org/officeDocument/2006/relationships/tags" Target="../tags/tag576.xml"/><Relationship Id="rId11" Type="http://schemas.openxmlformats.org/officeDocument/2006/relationships/slide" Target="slide51.xml"/><Relationship Id="rId5" Type="http://schemas.openxmlformats.org/officeDocument/2006/relationships/tags" Target="../tags/tag575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74.xml"/><Relationship Id="rId9" Type="http://schemas.openxmlformats.org/officeDocument/2006/relationships/notesSlide" Target="../notesSlides/notesSlide52.xml"/><Relationship Id="rId14" Type="http://schemas.openxmlformats.org/officeDocument/2006/relationships/slide" Target="slide4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80.xml"/><Relationship Id="rId7" Type="http://schemas.openxmlformats.org/officeDocument/2006/relationships/tags" Target="../tags/tag584.xml"/><Relationship Id="rId12" Type="http://schemas.openxmlformats.org/officeDocument/2006/relationships/slide" Target="slide52.xml"/><Relationship Id="rId2" Type="http://schemas.openxmlformats.org/officeDocument/2006/relationships/tags" Target="../tags/tag579.xml"/><Relationship Id="rId16" Type="http://schemas.openxmlformats.org/officeDocument/2006/relationships/slide" Target="slide48.xml"/><Relationship Id="rId1" Type="http://schemas.openxmlformats.org/officeDocument/2006/relationships/tags" Target="../tags/tag578.xml"/><Relationship Id="rId6" Type="http://schemas.openxmlformats.org/officeDocument/2006/relationships/tags" Target="../tags/tag583.xml"/><Relationship Id="rId11" Type="http://schemas.openxmlformats.org/officeDocument/2006/relationships/slide" Target="slide51.xml"/><Relationship Id="rId5" Type="http://schemas.openxmlformats.org/officeDocument/2006/relationships/tags" Target="../tags/tag582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81.xml"/><Relationship Id="rId9" Type="http://schemas.openxmlformats.org/officeDocument/2006/relationships/notesSlide" Target="../notesSlides/notesSlide53.xml"/><Relationship Id="rId14" Type="http://schemas.openxmlformats.org/officeDocument/2006/relationships/slide" Target="slide4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591.xml"/><Relationship Id="rId13" Type="http://schemas.openxmlformats.org/officeDocument/2006/relationships/slide" Target="slide54.xml"/><Relationship Id="rId3" Type="http://schemas.openxmlformats.org/officeDocument/2006/relationships/tags" Target="../tags/tag586.xml"/><Relationship Id="rId7" Type="http://schemas.openxmlformats.org/officeDocument/2006/relationships/tags" Target="../tags/tag590.xml"/><Relationship Id="rId12" Type="http://schemas.openxmlformats.org/officeDocument/2006/relationships/slide" Target="slide55.xml"/><Relationship Id="rId17" Type="http://schemas.openxmlformats.org/officeDocument/2006/relationships/image" Target="../media/image69.emf"/><Relationship Id="rId2" Type="http://schemas.openxmlformats.org/officeDocument/2006/relationships/tags" Target="../tags/tag585.xml"/><Relationship Id="rId16" Type="http://schemas.openxmlformats.org/officeDocument/2006/relationships/oleObject" Target="../embeddings/oleObject66.bin"/><Relationship Id="rId1" Type="http://schemas.openxmlformats.org/officeDocument/2006/relationships/vmlDrawing" Target="../drawings/vmlDrawing33.vml"/><Relationship Id="rId6" Type="http://schemas.openxmlformats.org/officeDocument/2006/relationships/tags" Target="../tags/tag589.xml"/><Relationship Id="rId11" Type="http://schemas.openxmlformats.org/officeDocument/2006/relationships/notesSlide" Target="../notesSlides/notesSlide54.xml"/><Relationship Id="rId5" Type="http://schemas.openxmlformats.org/officeDocument/2006/relationships/tags" Target="../tags/tag588.xml"/><Relationship Id="rId15" Type="http://schemas.openxmlformats.org/officeDocument/2006/relationships/slide" Target="slide56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587.xml"/><Relationship Id="rId9" Type="http://schemas.openxmlformats.org/officeDocument/2006/relationships/tags" Target="../tags/tag592.xml"/><Relationship Id="rId14" Type="http://schemas.openxmlformats.org/officeDocument/2006/relationships/slide" Target="slide5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599.xml"/><Relationship Id="rId13" Type="http://schemas.openxmlformats.org/officeDocument/2006/relationships/slide" Target="slide54.xml"/><Relationship Id="rId3" Type="http://schemas.openxmlformats.org/officeDocument/2006/relationships/tags" Target="../tags/tag594.xml"/><Relationship Id="rId7" Type="http://schemas.openxmlformats.org/officeDocument/2006/relationships/tags" Target="../tags/tag598.xml"/><Relationship Id="rId12" Type="http://schemas.openxmlformats.org/officeDocument/2006/relationships/slide" Target="slide55.xml"/><Relationship Id="rId17" Type="http://schemas.openxmlformats.org/officeDocument/2006/relationships/image" Target="../media/image70.emf"/><Relationship Id="rId2" Type="http://schemas.openxmlformats.org/officeDocument/2006/relationships/tags" Target="../tags/tag593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34.vml"/><Relationship Id="rId6" Type="http://schemas.openxmlformats.org/officeDocument/2006/relationships/tags" Target="../tags/tag597.xml"/><Relationship Id="rId11" Type="http://schemas.openxmlformats.org/officeDocument/2006/relationships/notesSlide" Target="../notesSlides/notesSlide55.xml"/><Relationship Id="rId5" Type="http://schemas.openxmlformats.org/officeDocument/2006/relationships/tags" Target="../tags/tag596.xml"/><Relationship Id="rId15" Type="http://schemas.openxmlformats.org/officeDocument/2006/relationships/slide" Target="slide56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595.xml"/><Relationship Id="rId9" Type="http://schemas.openxmlformats.org/officeDocument/2006/relationships/tags" Target="../tags/tag600.xml"/><Relationship Id="rId14" Type="http://schemas.openxmlformats.org/officeDocument/2006/relationships/slide" Target="slide5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607.xml"/><Relationship Id="rId13" Type="http://schemas.openxmlformats.org/officeDocument/2006/relationships/slide" Target="slide56.xml"/><Relationship Id="rId18" Type="http://schemas.openxmlformats.org/officeDocument/2006/relationships/image" Target="../media/image71.emf"/><Relationship Id="rId3" Type="http://schemas.openxmlformats.org/officeDocument/2006/relationships/tags" Target="../tags/tag602.xml"/><Relationship Id="rId7" Type="http://schemas.openxmlformats.org/officeDocument/2006/relationships/tags" Target="../tags/tag606.xml"/><Relationship Id="rId12" Type="http://schemas.openxmlformats.org/officeDocument/2006/relationships/slide" Target="slide57.xml"/><Relationship Id="rId17" Type="http://schemas.openxmlformats.org/officeDocument/2006/relationships/oleObject" Target="../embeddings/oleObject68.bin"/><Relationship Id="rId2" Type="http://schemas.openxmlformats.org/officeDocument/2006/relationships/tags" Target="../tags/tag601.xml"/><Relationship Id="rId16" Type="http://schemas.openxmlformats.org/officeDocument/2006/relationships/slide" Target="slide58.xml"/><Relationship Id="rId1" Type="http://schemas.openxmlformats.org/officeDocument/2006/relationships/vmlDrawing" Target="../drawings/vmlDrawing35.vml"/><Relationship Id="rId6" Type="http://schemas.openxmlformats.org/officeDocument/2006/relationships/tags" Target="../tags/tag605.xml"/><Relationship Id="rId11" Type="http://schemas.openxmlformats.org/officeDocument/2006/relationships/notesSlide" Target="../notesSlides/notesSlide56.xml"/><Relationship Id="rId5" Type="http://schemas.openxmlformats.org/officeDocument/2006/relationships/tags" Target="../tags/tag604.xml"/><Relationship Id="rId15" Type="http://schemas.openxmlformats.org/officeDocument/2006/relationships/slide" Target="slide54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603.xml"/><Relationship Id="rId9" Type="http://schemas.openxmlformats.org/officeDocument/2006/relationships/tags" Target="../tags/tag608.xml"/><Relationship Id="rId14" Type="http://schemas.openxmlformats.org/officeDocument/2006/relationships/slide" Target="slide5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615.xml"/><Relationship Id="rId13" Type="http://schemas.openxmlformats.org/officeDocument/2006/relationships/slide" Target="slide56.xml"/><Relationship Id="rId18" Type="http://schemas.openxmlformats.org/officeDocument/2006/relationships/image" Target="../media/image72.emf"/><Relationship Id="rId3" Type="http://schemas.openxmlformats.org/officeDocument/2006/relationships/tags" Target="../tags/tag610.xml"/><Relationship Id="rId7" Type="http://schemas.openxmlformats.org/officeDocument/2006/relationships/tags" Target="../tags/tag614.xml"/><Relationship Id="rId12" Type="http://schemas.openxmlformats.org/officeDocument/2006/relationships/slide" Target="slide57.xml"/><Relationship Id="rId17" Type="http://schemas.openxmlformats.org/officeDocument/2006/relationships/oleObject" Target="../embeddings/oleObject69.bin"/><Relationship Id="rId2" Type="http://schemas.openxmlformats.org/officeDocument/2006/relationships/tags" Target="../tags/tag609.xml"/><Relationship Id="rId16" Type="http://schemas.openxmlformats.org/officeDocument/2006/relationships/slide" Target="slide58.xml"/><Relationship Id="rId1" Type="http://schemas.openxmlformats.org/officeDocument/2006/relationships/vmlDrawing" Target="../drawings/vmlDrawing36.vml"/><Relationship Id="rId6" Type="http://schemas.openxmlformats.org/officeDocument/2006/relationships/tags" Target="../tags/tag613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612.xml"/><Relationship Id="rId15" Type="http://schemas.openxmlformats.org/officeDocument/2006/relationships/slide" Target="slide54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611.xml"/><Relationship Id="rId9" Type="http://schemas.openxmlformats.org/officeDocument/2006/relationships/tags" Target="../tags/tag616.xml"/><Relationship Id="rId14" Type="http://schemas.openxmlformats.org/officeDocument/2006/relationships/slide" Target="slide5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56.xml"/><Relationship Id="rId3" Type="http://schemas.openxmlformats.org/officeDocument/2006/relationships/tags" Target="../tags/tag619.xml"/><Relationship Id="rId7" Type="http://schemas.openxmlformats.org/officeDocument/2006/relationships/tags" Target="../tags/tag623.xml"/><Relationship Id="rId12" Type="http://schemas.openxmlformats.org/officeDocument/2006/relationships/slide" Target="slide58.xml"/><Relationship Id="rId2" Type="http://schemas.openxmlformats.org/officeDocument/2006/relationships/tags" Target="../tags/tag618.xml"/><Relationship Id="rId1" Type="http://schemas.openxmlformats.org/officeDocument/2006/relationships/tags" Target="../tags/tag617.xml"/><Relationship Id="rId6" Type="http://schemas.openxmlformats.org/officeDocument/2006/relationships/tags" Target="../tags/tag622.xml"/><Relationship Id="rId11" Type="http://schemas.openxmlformats.org/officeDocument/2006/relationships/slide" Target="slide54.xml"/><Relationship Id="rId5" Type="http://schemas.openxmlformats.org/officeDocument/2006/relationships/tags" Target="../tags/tag621.xml"/><Relationship Id="rId10" Type="http://schemas.openxmlformats.org/officeDocument/2006/relationships/slide" Target="slide55.xml"/><Relationship Id="rId4" Type="http://schemas.openxmlformats.org/officeDocument/2006/relationships/tags" Target="../tags/tag620.xml"/><Relationship Id="rId9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30.xml"/><Relationship Id="rId13" Type="http://schemas.openxmlformats.org/officeDocument/2006/relationships/slide" Target="slide62.xml"/><Relationship Id="rId18" Type="http://schemas.openxmlformats.org/officeDocument/2006/relationships/oleObject" Target="../embeddings/oleObject70.bin"/><Relationship Id="rId3" Type="http://schemas.openxmlformats.org/officeDocument/2006/relationships/tags" Target="../tags/tag625.xml"/><Relationship Id="rId7" Type="http://schemas.openxmlformats.org/officeDocument/2006/relationships/tags" Target="../tags/tag629.xml"/><Relationship Id="rId12" Type="http://schemas.openxmlformats.org/officeDocument/2006/relationships/slide" Target="slide64.xml"/><Relationship Id="rId17" Type="http://schemas.openxmlformats.org/officeDocument/2006/relationships/slide" Target="slide61.xml"/><Relationship Id="rId2" Type="http://schemas.openxmlformats.org/officeDocument/2006/relationships/tags" Target="../tags/tag624.xml"/><Relationship Id="rId16" Type="http://schemas.openxmlformats.org/officeDocument/2006/relationships/slide" Target="slide60.xml"/><Relationship Id="rId1" Type="http://schemas.openxmlformats.org/officeDocument/2006/relationships/vmlDrawing" Target="../drawings/vmlDrawing37.vml"/><Relationship Id="rId6" Type="http://schemas.openxmlformats.org/officeDocument/2006/relationships/tags" Target="../tags/tag628.xml"/><Relationship Id="rId11" Type="http://schemas.openxmlformats.org/officeDocument/2006/relationships/notesSlide" Target="../notesSlides/notesSlide59.xml"/><Relationship Id="rId5" Type="http://schemas.openxmlformats.org/officeDocument/2006/relationships/tags" Target="../tags/tag627.xml"/><Relationship Id="rId15" Type="http://schemas.openxmlformats.org/officeDocument/2006/relationships/slide" Target="slide70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3.emf"/><Relationship Id="rId4" Type="http://schemas.openxmlformats.org/officeDocument/2006/relationships/tags" Target="../tags/tag626.xml"/><Relationship Id="rId9" Type="http://schemas.openxmlformats.org/officeDocument/2006/relationships/tags" Target="../tags/tag631.xml"/><Relationship Id="rId14" Type="http://schemas.openxmlformats.org/officeDocument/2006/relationships/slide" Target="slide5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slide" Target="slide4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79.xml"/><Relationship Id="rId16" Type="http://schemas.openxmlformats.org/officeDocument/2006/relationships/slide" Target="slide6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82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38.xml"/><Relationship Id="rId13" Type="http://schemas.openxmlformats.org/officeDocument/2006/relationships/slide" Target="slide60.xml"/><Relationship Id="rId18" Type="http://schemas.openxmlformats.org/officeDocument/2006/relationships/oleObject" Target="../embeddings/oleObject71.bin"/><Relationship Id="rId3" Type="http://schemas.openxmlformats.org/officeDocument/2006/relationships/tags" Target="../tags/tag633.xml"/><Relationship Id="rId7" Type="http://schemas.openxmlformats.org/officeDocument/2006/relationships/tags" Target="../tags/tag637.xml"/><Relationship Id="rId12" Type="http://schemas.openxmlformats.org/officeDocument/2006/relationships/slide" Target="slide59.xml"/><Relationship Id="rId17" Type="http://schemas.openxmlformats.org/officeDocument/2006/relationships/slide" Target="slide70.xml"/><Relationship Id="rId2" Type="http://schemas.openxmlformats.org/officeDocument/2006/relationships/tags" Target="../tags/tag632.xml"/><Relationship Id="rId16" Type="http://schemas.openxmlformats.org/officeDocument/2006/relationships/slide" Target="slide62.xml"/><Relationship Id="rId1" Type="http://schemas.openxmlformats.org/officeDocument/2006/relationships/vmlDrawing" Target="../drawings/vmlDrawing38.vml"/><Relationship Id="rId6" Type="http://schemas.openxmlformats.org/officeDocument/2006/relationships/tags" Target="../tags/tag636.xml"/><Relationship Id="rId11" Type="http://schemas.openxmlformats.org/officeDocument/2006/relationships/notesSlide" Target="../notesSlides/notesSlide60.xml"/><Relationship Id="rId5" Type="http://schemas.openxmlformats.org/officeDocument/2006/relationships/tags" Target="../tags/tag635.xml"/><Relationship Id="rId15" Type="http://schemas.openxmlformats.org/officeDocument/2006/relationships/slide" Target="slide6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4.emf"/><Relationship Id="rId4" Type="http://schemas.openxmlformats.org/officeDocument/2006/relationships/tags" Target="../tags/tag634.xml"/><Relationship Id="rId9" Type="http://schemas.openxmlformats.org/officeDocument/2006/relationships/tags" Target="../tags/tag639.xml"/><Relationship Id="rId1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tags" Target="../tags/tag646.xml"/><Relationship Id="rId13" Type="http://schemas.openxmlformats.org/officeDocument/2006/relationships/slide" Target="slide60.xml"/><Relationship Id="rId18" Type="http://schemas.openxmlformats.org/officeDocument/2006/relationships/oleObject" Target="../embeddings/oleObject72.bin"/><Relationship Id="rId3" Type="http://schemas.openxmlformats.org/officeDocument/2006/relationships/tags" Target="../tags/tag641.xml"/><Relationship Id="rId7" Type="http://schemas.openxmlformats.org/officeDocument/2006/relationships/tags" Target="../tags/tag645.xml"/><Relationship Id="rId12" Type="http://schemas.openxmlformats.org/officeDocument/2006/relationships/slide" Target="slide59.xml"/><Relationship Id="rId17" Type="http://schemas.openxmlformats.org/officeDocument/2006/relationships/slide" Target="slide70.xml"/><Relationship Id="rId2" Type="http://schemas.openxmlformats.org/officeDocument/2006/relationships/tags" Target="../tags/tag640.xml"/><Relationship Id="rId16" Type="http://schemas.openxmlformats.org/officeDocument/2006/relationships/slide" Target="slide62.xml"/><Relationship Id="rId1" Type="http://schemas.openxmlformats.org/officeDocument/2006/relationships/vmlDrawing" Target="../drawings/vmlDrawing39.vml"/><Relationship Id="rId6" Type="http://schemas.openxmlformats.org/officeDocument/2006/relationships/tags" Target="../tags/tag644.xml"/><Relationship Id="rId11" Type="http://schemas.openxmlformats.org/officeDocument/2006/relationships/notesSlide" Target="../notesSlides/notesSlide61.xml"/><Relationship Id="rId5" Type="http://schemas.openxmlformats.org/officeDocument/2006/relationships/tags" Target="../tags/tag643.xml"/><Relationship Id="rId15" Type="http://schemas.openxmlformats.org/officeDocument/2006/relationships/slide" Target="slide6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5.emf"/><Relationship Id="rId4" Type="http://schemas.openxmlformats.org/officeDocument/2006/relationships/tags" Target="../tags/tag642.xml"/><Relationship Id="rId9" Type="http://schemas.openxmlformats.org/officeDocument/2006/relationships/tags" Target="../tags/tag647.xml"/><Relationship Id="rId14" Type="http://schemas.openxmlformats.org/officeDocument/2006/relationships/slide" Target="slide6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654.xml"/><Relationship Id="rId13" Type="http://schemas.openxmlformats.org/officeDocument/2006/relationships/slide" Target="slide63.xml"/><Relationship Id="rId18" Type="http://schemas.openxmlformats.org/officeDocument/2006/relationships/image" Target="../media/image76.emf"/><Relationship Id="rId3" Type="http://schemas.openxmlformats.org/officeDocument/2006/relationships/tags" Target="../tags/tag649.xml"/><Relationship Id="rId7" Type="http://schemas.openxmlformats.org/officeDocument/2006/relationships/tags" Target="../tags/tag653.xml"/><Relationship Id="rId12" Type="http://schemas.openxmlformats.org/officeDocument/2006/relationships/slide" Target="slide62.xml"/><Relationship Id="rId17" Type="http://schemas.openxmlformats.org/officeDocument/2006/relationships/oleObject" Target="../embeddings/oleObject73.bin"/><Relationship Id="rId2" Type="http://schemas.openxmlformats.org/officeDocument/2006/relationships/tags" Target="../tags/tag648.xml"/><Relationship Id="rId16" Type="http://schemas.openxmlformats.org/officeDocument/2006/relationships/slide" Target="slide70.xml"/><Relationship Id="rId1" Type="http://schemas.openxmlformats.org/officeDocument/2006/relationships/vmlDrawing" Target="../drawings/vmlDrawing40.vml"/><Relationship Id="rId6" Type="http://schemas.openxmlformats.org/officeDocument/2006/relationships/tags" Target="../tags/tag652.xml"/><Relationship Id="rId11" Type="http://schemas.openxmlformats.org/officeDocument/2006/relationships/notesSlide" Target="../notesSlides/notesSlide62.xml"/><Relationship Id="rId5" Type="http://schemas.openxmlformats.org/officeDocument/2006/relationships/tags" Target="../tags/tag651.xml"/><Relationship Id="rId15" Type="http://schemas.openxmlformats.org/officeDocument/2006/relationships/slide" Target="slide59.xml"/><Relationship Id="rId10" Type="http://schemas.openxmlformats.org/officeDocument/2006/relationships/slideLayout" Target="../slideLayouts/slideLayout10.xml"/><Relationship Id="rId4" Type="http://schemas.openxmlformats.org/officeDocument/2006/relationships/tags" Target="../tags/tag650.xml"/><Relationship Id="rId9" Type="http://schemas.openxmlformats.org/officeDocument/2006/relationships/tags" Target="../tags/tag655.xml"/><Relationship Id="rId14" Type="http://schemas.openxmlformats.org/officeDocument/2006/relationships/slide" Target="slide6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662.xml"/><Relationship Id="rId13" Type="http://schemas.openxmlformats.org/officeDocument/2006/relationships/slide" Target="slide62.xml"/><Relationship Id="rId18" Type="http://schemas.openxmlformats.org/officeDocument/2006/relationships/oleObject" Target="../embeddings/oleObject74.bin"/><Relationship Id="rId3" Type="http://schemas.openxmlformats.org/officeDocument/2006/relationships/tags" Target="../tags/tag657.xml"/><Relationship Id="rId7" Type="http://schemas.openxmlformats.org/officeDocument/2006/relationships/tags" Target="../tags/tag661.xml"/><Relationship Id="rId12" Type="http://schemas.openxmlformats.org/officeDocument/2006/relationships/notesSlide" Target="../notesSlides/notesSlide63.xml"/><Relationship Id="rId17" Type="http://schemas.openxmlformats.org/officeDocument/2006/relationships/slide" Target="slide70.xml"/><Relationship Id="rId2" Type="http://schemas.openxmlformats.org/officeDocument/2006/relationships/tags" Target="../tags/tag656.xml"/><Relationship Id="rId16" Type="http://schemas.openxmlformats.org/officeDocument/2006/relationships/slide" Target="slide59.xml"/><Relationship Id="rId1" Type="http://schemas.openxmlformats.org/officeDocument/2006/relationships/vmlDrawing" Target="../drawings/vmlDrawing41.vml"/><Relationship Id="rId6" Type="http://schemas.openxmlformats.org/officeDocument/2006/relationships/tags" Target="../tags/tag660.xml"/><Relationship Id="rId11" Type="http://schemas.openxmlformats.org/officeDocument/2006/relationships/slideLayout" Target="../slideLayouts/slideLayout10.xml"/><Relationship Id="rId5" Type="http://schemas.openxmlformats.org/officeDocument/2006/relationships/tags" Target="../tags/tag659.xml"/><Relationship Id="rId15" Type="http://schemas.openxmlformats.org/officeDocument/2006/relationships/slide" Target="slide64.xml"/><Relationship Id="rId10" Type="http://schemas.openxmlformats.org/officeDocument/2006/relationships/tags" Target="../tags/tag664.xml"/><Relationship Id="rId19" Type="http://schemas.openxmlformats.org/officeDocument/2006/relationships/image" Target="../media/image77.emf"/><Relationship Id="rId4" Type="http://schemas.openxmlformats.org/officeDocument/2006/relationships/tags" Target="../tags/tag658.xml"/><Relationship Id="rId9" Type="http://schemas.openxmlformats.org/officeDocument/2006/relationships/tags" Target="../tags/tag663.xml"/><Relationship Id="rId14" Type="http://schemas.openxmlformats.org/officeDocument/2006/relationships/slide" Target="slide6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671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66.xml"/><Relationship Id="rId21" Type="http://schemas.openxmlformats.org/officeDocument/2006/relationships/oleObject" Target="../embeddings/oleObject75.bin"/><Relationship Id="rId7" Type="http://schemas.openxmlformats.org/officeDocument/2006/relationships/tags" Target="../tags/tag670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65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2.vml"/><Relationship Id="rId6" Type="http://schemas.openxmlformats.org/officeDocument/2006/relationships/tags" Target="../tags/tag669.xml"/><Relationship Id="rId11" Type="http://schemas.openxmlformats.org/officeDocument/2006/relationships/notesSlide" Target="../notesSlides/notesSlide64.xml"/><Relationship Id="rId5" Type="http://schemas.openxmlformats.org/officeDocument/2006/relationships/tags" Target="../tags/tag668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67.xml"/><Relationship Id="rId9" Type="http://schemas.openxmlformats.org/officeDocument/2006/relationships/tags" Target="../tags/tag672.xml"/><Relationship Id="rId14" Type="http://schemas.openxmlformats.org/officeDocument/2006/relationships/slide" Target="slide68.xml"/><Relationship Id="rId22" Type="http://schemas.openxmlformats.org/officeDocument/2006/relationships/image" Target="../media/image78.e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679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74.xml"/><Relationship Id="rId21" Type="http://schemas.openxmlformats.org/officeDocument/2006/relationships/oleObject" Target="../embeddings/oleObject76.bin"/><Relationship Id="rId7" Type="http://schemas.openxmlformats.org/officeDocument/2006/relationships/tags" Target="../tags/tag678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73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3.vml"/><Relationship Id="rId6" Type="http://schemas.openxmlformats.org/officeDocument/2006/relationships/tags" Target="../tags/tag677.xml"/><Relationship Id="rId11" Type="http://schemas.openxmlformats.org/officeDocument/2006/relationships/notesSlide" Target="../notesSlides/notesSlide65.xml"/><Relationship Id="rId5" Type="http://schemas.openxmlformats.org/officeDocument/2006/relationships/tags" Target="../tags/tag676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75.xml"/><Relationship Id="rId9" Type="http://schemas.openxmlformats.org/officeDocument/2006/relationships/tags" Target="../tags/tag680.xml"/><Relationship Id="rId14" Type="http://schemas.openxmlformats.org/officeDocument/2006/relationships/slide" Target="slide68.xml"/><Relationship Id="rId22" Type="http://schemas.openxmlformats.org/officeDocument/2006/relationships/image" Target="../media/image79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687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82.xml"/><Relationship Id="rId21" Type="http://schemas.openxmlformats.org/officeDocument/2006/relationships/oleObject" Target="../embeddings/oleObject77.bin"/><Relationship Id="rId7" Type="http://schemas.openxmlformats.org/officeDocument/2006/relationships/tags" Target="../tags/tag686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81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4.vml"/><Relationship Id="rId6" Type="http://schemas.openxmlformats.org/officeDocument/2006/relationships/tags" Target="../tags/tag685.xml"/><Relationship Id="rId11" Type="http://schemas.openxmlformats.org/officeDocument/2006/relationships/notesSlide" Target="../notesSlides/notesSlide66.xml"/><Relationship Id="rId5" Type="http://schemas.openxmlformats.org/officeDocument/2006/relationships/tags" Target="../tags/tag684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83.xml"/><Relationship Id="rId9" Type="http://schemas.openxmlformats.org/officeDocument/2006/relationships/tags" Target="../tags/tag688.xml"/><Relationship Id="rId14" Type="http://schemas.openxmlformats.org/officeDocument/2006/relationships/slide" Target="slide68.xml"/><Relationship Id="rId22" Type="http://schemas.openxmlformats.org/officeDocument/2006/relationships/image" Target="../media/image80.e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695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90.xml"/><Relationship Id="rId21" Type="http://schemas.openxmlformats.org/officeDocument/2006/relationships/oleObject" Target="../embeddings/oleObject78.bin"/><Relationship Id="rId7" Type="http://schemas.openxmlformats.org/officeDocument/2006/relationships/tags" Target="../tags/tag694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89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5.vml"/><Relationship Id="rId6" Type="http://schemas.openxmlformats.org/officeDocument/2006/relationships/tags" Target="../tags/tag693.xml"/><Relationship Id="rId11" Type="http://schemas.openxmlformats.org/officeDocument/2006/relationships/notesSlide" Target="../notesSlides/notesSlide67.xml"/><Relationship Id="rId5" Type="http://schemas.openxmlformats.org/officeDocument/2006/relationships/tags" Target="../tags/tag692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91.xml"/><Relationship Id="rId9" Type="http://schemas.openxmlformats.org/officeDocument/2006/relationships/tags" Target="../tags/tag696.xml"/><Relationship Id="rId14" Type="http://schemas.openxmlformats.org/officeDocument/2006/relationships/slide" Target="slide68.xml"/><Relationship Id="rId22" Type="http://schemas.openxmlformats.org/officeDocument/2006/relationships/image" Target="../media/image81.e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703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98.xml"/><Relationship Id="rId21" Type="http://schemas.openxmlformats.org/officeDocument/2006/relationships/oleObject" Target="../embeddings/oleObject79.bin"/><Relationship Id="rId7" Type="http://schemas.openxmlformats.org/officeDocument/2006/relationships/tags" Target="../tags/tag702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97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6.vml"/><Relationship Id="rId6" Type="http://schemas.openxmlformats.org/officeDocument/2006/relationships/tags" Target="../tags/tag701.xml"/><Relationship Id="rId11" Type="http://schemas.openxmlformats.org/officeDocument/2006/relationships/notesSlide" Target="../notesSlides/notesSlide68.xml"/><Relationship Id="rId5" Type="http://schemas.openxmlformats.org/officeDocument/2006/relationships/tags" Target="../tags/tag700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99.xml"/><Relationship Id="rId9" Type="http://schemas.openxmlformats.org/officeDocument/2006/relationships/tags" Target="../tags/tag704.xml"/><Relationship Id="rId14" Type="http://schemas.openxmlformats.org/officeDocument/2006/relationships/slide" Target="slide68.xml"/><Relationship Id="rId22" Type="http://schemas.openxmlformats.org/officeDocument/2006/relationships/image" Target="../media/image82.e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711.xml"/><Relationship Id="rId13" Type="http://schemas.openxmlformats.org/officeDocument/2006/relationships/notesSlide" Target="../notesSlides/notesSlide69.xml"/><Relationship Id="rId18" Type="http://schemas.openxmlformats.org/officeDocument/2006/relationships/slide" Target="slide64.xml"/><Relationship Id="rId3" Type="http://schemas.openxmlformats.org/officeDocument/2006/relationships/tags" Target="../tags/tag706.xml"/><Relationship Id="rId21" Type="http://schemas.openxmlformats.org/officeDocument/2006/relationships/slide" Target="slide59.xml"/><Relationship Id="rId7" Type="http://schemas.openxmlformats.org/officeDocument/2006/relationships/tags" Target="../tags/tag710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69.xml"/><Relationship Id="rId2" Type="http://schemas.openxmlformats.org/officeDocument/2006/relationships/tags" Target="../tags/tag705.xml"/><Relationship Id="rId16" Type="http://schemas.openxmlformats.org/officeDocument/2006/relationships/slide" Target="slide68.xml"/><Relationship Id="rId20" Type="http://schemas.openxmlformats.org/officeDocument/2006/relationships/slide" Target="slide62.xml"/><Relationship Id="rId1" Type="http://schemas.openxmlformats.org/officeDocument/2006/relationships/vmlDrawing" Target="../drawings/vmlDrawing47.vml"/><Relationship Id="rId6" Type="http://schemas.openxmlformats.org/officeDocument/2006/relationships/tags" Target="../tags/tag709.xml"/><Relationship Id="rId11" Type="http://schemas.openxmlformats.org/officeDocument/2006/relationships/tags" Target="../tags/tag714.xml"/><Relationship Id="rId24" Type="http://schemas.openxmlformats.org/officeDocument/2006/relationships/image" Target="../media/image83.emf"/><Relationship Id="rId5" Type="http://schemas.openxmlformats.org/officeDocument/2006/relationships/tags" Target="../tags/tag708.xml"/><Relationship Id="rId15" Type="http://schemas.openxmlformats.org/officeDocument/2006/relationships/slide" Target="slide66.xml"/><Relationship Id="rId23" Type="http://schemas.openxmlformats.org/officeDocument/2006/relationships/oleObject" Target="../embeddings/oleObject80.bin"/><Relationship Id="rId10" Type="http://schemas.openxmlformats.org/officeDocument/2006/relationships/tags" Target="../tags/tag713.xml"/><Relationship Id="rId19" Type="http://schemas.openxmlformats.org/officeDocument/2006/relationships/slide" Target="slide65.xml"/><Relationship Id="rId4" Type="http://schemas.openxmlformats.org/officeDocument/2006/relationships/tags" Target="../tags/tag707.xml"/><Relationship Id="rId9" Type="http://schemas.openxmlformats.org/officeDocument/2006/relationships/tags" Target="../tags/tag712.xml"/><Relationship Id="rId14" Type="http://schemas.openxmlformats.org/officeDocument/2006/relationships/slide" Target="slide67.xml"/><Relationship Id="rId22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slide" Target="slide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88.xml"/><Relationship Id="rId16" Type="http://schemas.openxmlformats.org/officeDocument/2006/relationships/slide" Target="slide6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91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17.xml"/><Relationship Id="rId7" Type="http://schemas.openxmlformats.org/officeDocument/2006/relationships/tags" Target="../tags/tag721.xml"/><Relationship Id="rId12" Type="http://schemas.openxmlformats.org/officeDocument/2006/relationships/slide" Target="slide72.xml"/><Relationship Id="rId2" Type="http://schemas.openxmlformats.org/officeDocument/2006/relationships/tags" Target="../tags/tag716.xml"/><Relationship Id="rId16" Type="http://schemas.openxmlformats.org/officeDocument/2006/relationships/slide" Target="slide59.xml"/><Relationship Id="rId1" Type="http://schemas.openxmlformats.org/officeDocument/2006/relationships/tags" Target="../tags/tag715.xml"/><Relationship Id="rId6" Type="http://schemas.openxmlformats.org/officeDocument/2006/relationships/tags" Target="../tags/tag720.xml"/><Relationship Id="rId11" Type="http://schemas.openxmlformats.org/officeDocument/2006/relationships/slide" Target="slide71.xml"/><Relationship Id="rId5" Type="http://schemas.openxmlformats.org/officeDocument/2006/relationships/tags" Target="../tags/tag719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18.xml"/><Relationship Id="rId9" Type="http://schemas.openxmlformats.org/officeDocument/2006/relationships/notesSlide" Target="../notesSlides/notesSlide70.xml"/><Relationship Id="rId14" Type="http://schemas.openxmlformats.org/officeDocument/2006/relationships/slide" Target="slide64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24.xml"/><Relationship Id="rId7" Type="http://schemas.openxmlformats.org/officeDocument/2006/relationships/tags" Target="../tags/tag728.xml"/><Relationship Id="rId12" Type="http://schemas.openxmlformats.org/officeDocument/2006/relationships/slide" Target="slide72.xml"/><Relationship Id="rId2" Type="http://schemas.openxmlformats.org/officeDocument/2006/relationships/tags" Target="../tags/tag723.xml"/><Relationship Id="rId16" Type="http://schemas.openxmlformats.org/officeDocument/2006/relationships/slide" Target="slide59.xml"/><Relationship Id="rId1" Type="http://schemas.openxmlformats.org/officeDocument/2006/relationships/tags" Target="../tags/tag722.xml"/><Relationship Id="rId6" Type="http://schemas.openxmlformats.org/officeDocument/2006/relationships/tags" Target="../tags/tag727.xml"/><Relationship Id="rId11" Type="http://schemas.openxmlformats.org/officeDocument/2006/relationships/slide" Target="slide71.xml"/><Relationship Id="rId5" Type="http://schemas.openxmlformats.org/officeDocument/2006/relationships/tags" Target="../tags/tag726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25.xml"/><Relationship Id="rId9" Type="http://schemas.openxmlformats.org/officeDocument/2006/relationships/notesSlide" Target="../notesSlides/notesSlide71.xml"/><Relationship Id="rId14" Type="http://schemas.openxmlformats.org/officeDocument/2006/relationships/slide" Target="slide6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31.xml"/><Relationship Id="rId7" Type="http://schemas.openxmlformats.org/officeDocument/2006/relationships/tags" Target="../tags/tag735.xml"/><Relationship Id="rId12" Type="http://schemas.openxmlformats.org/officeDocument/2006/relationships/slide" Target="slide72.xml"/><Relationship Id="rId2" Type="http://schemas.openxmlformats.org/officeDocument/2006/relationships/tags" Target="../tags/tag730.xml"/><Relationship Id="rId16" Type="http://schemas.openxmlformats.org/officeDocument/2006/relationships/slide" Target="slide59.xml"/><Relationship Id="rId1" Type="http://schemas.openxmlformats.org/officeDocument/2006/relationships/tags" Target="../tags/tag729.xml"/><Relationship Id="rId6" Type="http://schemas.openxmlformats.org/officeDocument/2006/relationships/tags" Target="../tags/tag734.xml"/><Relationship Id="rId11" Type="http://schemas.openxmlformats.org/officeDocument/2006/relationships/slide" Target="slide71.xml"/><Relationship Id="rId5" Type="http://schemas.openxmlformats.org/officeDocument/2006/relationships/tags" Target="../tags/tag733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32.xml"/><Relationship Id="rId9" Type="http://schemas.openxmlformats.org/officeDocument/2006/relationships/notesSlide" Target="../notesSlides/notesSlide72.xml"/><Relationship Id="rId14" Type="http://schemas.openxmlformats.org/officeDocument/2006/relationships/slide" Target="slide6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38.xml"/><Relationship Id="rId7" Type="http://schemas.openxmlformats.org/officeDocument/2006/relationships/tags" Target="../tags/tag742.xml"/><Relationship Id="rId12" Type="http://schemas.openxmlformats.org/officeDocument/2006/relationships/slide" Target="slide72.xml"/><Relationship Id="rId2" Type="http://schemas.openxmlformats.org/officeDocument/2006/relationships/tags" Target="../tags/tag737.xml"/><Relationship Id="rId16" Type="http://schemas.openxmlformats.org/officeDocument/2006/relationships/slide" Target="slide59.xml"/><Relationship Id="rId1" Type="http://schemas.openxmlformats.org/officeDocument/2006/relationships/tags" Target="../tags/tag736.xml"/><Relationship Id="rId6" Type="http://schemas.openxmlformats.org/officeDocument/2006/relationships/tags" Target="../tags/tag741.xml"/><Relationship Id="rId11" Type="http://schemas.openxmlformats.org/officeDocument/2006/relationships/slide" Target="slide71.xml"/><Relationship Id="rId5" Type="http://schemas.openxmlformats.org/officeDocument/2006/relationships/tags" Target="../tags/tag740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39.xml"/><Relationship Id="rId9" Type="http://schemas.openxmlformats.org/officeDocument/2006/relationships/notesSlide" Target="../notesSlides/notesSlide73.xml"/><Relationship Id="rId14" Type="http://schemas.openxmlformats.org/officeDocument/2006/relationships/slide" Target="slide6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749.xml"/><Relationship Id="rId13" Type="http://schemas.openxmlformats.org/officeDocument/2006/relationships/tags" Target="../tags/tag754.xml"/><Relationship Id="rId18" Type="http://schemas.openxmlformats.org/officeDocument/2006/relationships/slide" Target="slide75.xml"/><Relationship Id="rId26" Type="http://schemas.openxmlformats.org/officeDocument/2006/relationships/oleObject" Target="../embeddings/oleObject83.bin"/><Relationship Id="rId3" Type="http://schemas.openxmlformats.org/officeDocument/2006/relationships/tags" Target="../tags/tag744.xml"/><Relationship Id="rId21" Type="http://schemas.openxmlformats.org/officeDocument/2006/relationships/slide" Target="slide89.xml"/><Relationship Id="rId7" Type="http://schemas.openxmlformats.org/officeDocument/2006/relationships/tags" Target="../tags/tag748.xml"/><Relationship Id="rId12" Type="http://schemas.openxmlformats.org/officeDocument/2006/relationships/tags" Target="../tags/tag753.xml"/><Relationship Id="rId17" Type="http://schemas.openxmlformats.org/officeDocument/2006/relationships/slide" Target="slide77.xml"/><Relationship Id="rId25" Type="http://schemas.openxmlformats.org/officeDocument/2006/relationships/image" Target="../media/image85.emf"/><Relationship Id="rId2" Type="http://schemas.openxmlformats.org/officeDocument/2006/relationships/tags" Target="../tags/tag743.xml"/><Relationship Id="rId16" Type="http://schemas.openxmlformats.org/officeDocument/2006/relationships/slide" Target="slide83.xml"/><Relationship Id="rId20" Type="http://schemas.openxmlformats.org/officeDocument/2006/relationships/slide" Target="slide88.xml"/><Relationship Id="rId1" Type="http://schemas.openxmlformats.org/officeDocument/2006/relationships/vmlDrawing" Target="../drawings/vmlDrawing48.vml"/><Relationship Id="rId6" Type="http://schemas.openxmlformats.org/officeDocument/2006/relationships/tags" Target="../tags/tag747.xml"/><Relationship Id="rId11" Type="http://schemas.openxmlformats.org/officeDocument/2006/relationships/tags" Target="../tags/tag752.xml"/><Relationship Id="rId24" Type="http://schemas.openxmlformats.org/officeDocument/2006/relationships/oleObject" Target="../embeddings/oleObject82.bin"/><Relationship Id="rId5" Type="http://schemas.openxmlformats.org/officeDocument/2006/relationships/tags" Target="../tags/tag746.xml"/><Relationship Id="rId15" Type="http://schemas.openxmlformats.org/officeDocument/2006/relationships/notesSlide" Target="../notesSlides/notesSlide74.xml"/><Relationship Id="rId23" Type="http://schemas.openxmlformats.org/officeDocument/2006/relationships/image" Target="../media/image84.emf"/><Relationship Id="rId10" Type="http://schemas.openxmlformats.org/officeDocument/2006/relationships/tags" Target="../tags/tag751.xml"/><Relationship Id="rId19" Type="http://schemas.openxmlformats.org/officeDocument/2006/relationships/slide" Target="slide74.xml"/><Relationship Id="rId4" Type="http://schemas.openxmlformats.org/officeDocument/2006/relationships/tags" Target="../tags/tag745.xml"/><Relationship Id="rId9" Type="http://schemas.openxmlformats.org/officeDocument/2006/relationships/tags" Target="../tags/tag750.xml"/><Relationship Id="rId14" Type="http://schemas.openxmlformats.org/officeDocument/2006/relationships/slideLayout" Target="../slideLayouts/slideLayout11.xml"/><Relationship Id="rId22" Type="http://schemas.openxmlformats.org/officeDocument/2006/relationships/oleObject" Target="../embeddings/oleObject81.bin"/><Relationship Id="rId27" Type="http://schemas.openxmlformats.org/officeDocument/2006/relationships/image" Target="../media/image86.e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761.xml"/><Relationship Id="rId13" Type="http://schemas.openxmlformats.org/officeDocument/2006/relationships/notesSlide" Target="../notesSlides/notesSlide75.xml"/><Relationship Id="rId18" Type="http://schemas.openxmlformats.org/officeDocument/2006/relationships/slide" Target="slide74.xml"/><Relationship Id="rId3" Type="http://schemas.openxmlformats.org/officeDocument/2006/relationships/tags" Target="../tags/tag756.xml"/><Relationship Id="rId21" Type="http://schemas.openxmlformats.org/officeDocument/2006/relationships/oleObject" Target="../embeddings/oleObject84.bin"/><Relationship Id="rId7" Type="http://schemas.openxmlformats.org/officeDocument/2006/relationships/tags" Target="../tags/tag760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77.xml"/><Relationship Id="rId2" Type="http://schemas.openxmlformats.org/officeDocument/2006/relationships/tags" Target="../tags/tag755.xml"/><Relationship Id="rId16" Type="http://schemas.openxmlformats.org/officeDocument/2006/relationships/slide" Target="slide83.xml"/><Relationship Id="rId20" Type="http://schemas.openxmlformats.org/officeDocument/2006/relationships/slide" Target="slide89.xml"/><Relationship Id="rId1" Type="http://schemas.openxmlformats.org/officeDocument/2006/relationships/vmlDrawing" Target="../drawings/vmlDrawing49.vml"/><Relationship Id="rId6" Type="http://schemas.openxmlformats.org/officeDocument/2006/relationships/tags" Target="../tags/tag759.xml"/><Relationship Id="rId11" Type="http://schemas.openxmlformats.org/officeDocument/2006/relationships/tags" Target="../tags/tag764.xml"/><Relationship Id="rId5" Type="http://schemas.openxmlformats.org/officeDocument/2006/relationships/tags" Target="../tags/tag758.xml"/><Relationship Id="rId15" Type="http://schemas.openxmlformats.org/officeDocument/2006/relationships/slide" Target="slide76.xml"/><Relationship Id="rId10" Type="http://schemas.openxmlformats.org/officeDocument/2006/relationships/tags" Target="../tags/tag763.xml"/><Relationship Id="rId19" Type="http://schemas.openxmlformats.org/officeDocument/2006/relationships/slide" Target="slide88.xml"/><Relationship Id="rId4" Type="http://schemas.openxmlformats.org/officeDocument/2006/relationships/tags" Target="../tags/tag757.xml"/><Relationship Id="rId9" Type="http://schemas.openxmlformats.org/officeDocument/2006/relationships/tags" Target="../tags/tag762.xml"/><Relationship Id="rId14" Type="http://schemas.openxmlformats.org/officeDocument/2006/relationships/slide" Target="slide75.xml"/><Relationship Id="rId22" Type="http://schemas.openxmlformats.org/officeDocument/2006/relationships/image" Target="../media/image87.e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tags" Target="../tags/tag771.xml"/><Relationship Id="rId13" Type="http://schemas.openxmlformats.org/officeDocument/2006/relationships/notesSlide" Target="../notesSlides/notesSlide76.xml"/><Relationship Id="rId18" Type="http://schemas.openxmlformats.org/officeDocument/2006/relationships/slide" Target="slide88.xml"/><Relationship Id="rId3" Type="http://schemas.openxmlformats.org/officeDocument/2006/relationships/tags" Target="../tags/tag766.xml"/><Relationship Id="rId21" Type="http://schemas.openxmlformats.org/officeDocument/2006/relationships/oleObject" Target="../embeddings/oleObject85.bin"/><Relationship Id="rId7" Type="http://schemas.openxmlformats.org/officeDocument/2006/relationships/tags" Target="../tags/tag770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77.xml"/><Relationship Id="rId2" Type="http://schemas.openxmlformats.org/officeDocument/2006/relationships/tags" Target="../tags/tag765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vmlDrawing" Target="../drawings/vmlDrawing50.vml"/><Relationship Id="rId6" Type="http://schemas.openxmlformats.org/officeDocument/2006/relationships/tags" Target="../tags/tag769.xml"/><Relationship Id="rId11" Type="http://schemas.openxmlformats.org/officeDocument/2006/relationships/tags" Target="../tags/tag774.xml"/><Relationship Id="rId5" Type="http://schemas.openxmlformats.org/officeDocument/2006/relationships/tags" Target="../tags/tag768.xml"/><Relationship Id="rId15" Type="http://schemas.openxmlformats.org/officeDocument/2006/relationships/slide" Target="slide76.xml"/><Relationship Id="rId10" Type="http://schemas.openxmlformats.org/officeDocument/2006/relationships/tags" Target="../tags/tag773.xml"/><Relationship Id="rId19" Type="http://schemas.openxmlformats.org/officeDocument/2006/relationships/slide" Target="slide89.xml"/><Relationship Id="rId4" Type="http://schemas.openxmlformats.org/officeDocument/2006/relationships/tags" Target="../tags/tag767.xml"/><Relationship Id="rId9" Type="http://schemas.openxmlformats.org/officeDocument/2006/relationships/tags" Target="../tags/tag772.xml"/><Relationship Id="rId14" Type="http://schemas.openxmlformats.org/officeDocument/2006/relationships/slide" Target="slide75.xml"/><Relationship Id="rId22" Type="http://schemas.openxmlformats.org/officeDocument/2006/relationships/image" Target="../media/image88.e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781.xml"/><Relationship Id="rId13" Type="http://schemas.openxmlformats.org/officeDocument/2006/relationships/notesSlide" Target="../notesSlides/notesSlide77.xml"/><Relationship Id="rId18" Type="http://schemas.openxmlformats.org/officeDocument/2006/relationships/slide" Target="slide81.xml"/><Relationship Id="rId26" Type="http://schemas.openxmlformats.org/officeDocument/2006/relationships/image" Target="../media/image89.emf"/><Relationship Id="rId3" Type="http://schemas.openxmlformats.org/officeDocument/2006/relationships/tags" Target="../tags/tag776.xml"/><Relationship Id="rId21" Type="http://schemas.openxmlformats.org/officeDocument/2006/relationships/slide" Target="slide75.xml"/><Relationship Id="rId7" Type="http://schemas.openxmlformats.org/officeDocument/2006/relationships/tags" Target="../tags/tag780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86.bin"/><Relationship Id="rId2" Type="http://schemas.openxmlformats.org/officeDocument/2006/relationships/tags" Target="../tags/tag775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1.vml"/><Relationship Id="rId6" Type="http://schemas.openxmlformats.org/officeDocument/2006/relationships/tags" Target="../tags/tag779.xml"/><Relationship Id="rId11" Type="http://schemas.openxmlformats.org/officeDocument/2006/relationships/tags" Target="../tags/tag784.xml"/><Relationship Id="rId24" Type="http://schemas.openxmlformats.org/officeDocument/2006/relationships/slide" Target="slide74.xml"/><Relationship Id="rId5" Type="http://schemas.openxmlformats.org/officeDocument/2006/relationships/tags" Target="../tags/tag778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783.xml"/><Relationship Id="rId19" Type="http://schemas.openxmlformats.org/officeDocument/2006/relationships/slide" Target="slide82.xml"/><Relationship Id="rId4" Type="http://schemas.openxmlformats.org/officeDocument/2006/relationships/tags" Target="../tags/tag777.xml"/><Relationship Id="rId9" Type="http://schemas.openxmlformats.org/officeDocument/2006/relationships/tags" Target="../tags/tag782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791.xml"/><Relationship Id="rId13" Type="http://schemas.openxmlformats.org/officeDocument/2006/relationships/notesSlide" Target="../notesSlides/notesSlide78.xml"/><Relationship Id="rId18" Type="http://schemas.openxmlformats.org/officeDocument/2006/relationships/slide" Target="slide81.xml"/><Relationship Id="rId26" Type="http://schemas.openxmlformats.org/officeDocument/2006/relationships/image" Target="../media/image90.emf"/><Relationship Id="rId3" Type="http://schemas.openxmlformats.org/officeDocument/2006/relationships/tags" Target="../tags/tag786.xml"/><Relationship Id="rId21" Type="http://schemas.openxmlformats.org/officeDocument/2006/relationships/slide" Target="slide75.xml"/><Relationship Id="rId7" Type="http://schemas.openxmlformats.org/officeDocument/2006/relationships/tags" Target="../tags/tag790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87.bin"/><Relationship Id="rId2" Type="http://schemas.openxmlformats.org/officeDocument/2006/relationships/tags" Target="../tags/tag785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2.vml"/><Relationship Id="rId6" Type="http://schemas.openxmlformats.org/officeDocument/2006/relationships/tags" Target="../tags/tag789.xml"/><Relationship Id="rId11" Type="http://schemas.openxmlformats.org/officeDocument/2006/relationships/tags" Target="../tags/tag794.xml"/><Relationship Id="rId24" Type="http://schemas.openxmlformats.org/officeDocument/2006/relationships/slide" Target="slide74.xml"/><Relationship Id="rId5" Type="http://schemas.openxmlformats.org/officeDocument/2006/relationships/tags" Target="../tags/tag788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793.xml"/><Relationship Id="rId19" Type="http://schemas.openxmlformats.org/officeDocument/2006/relationships/slide" Target="slide82.xml"/><Relationship Id="rId4" Type="http://schemas.openxmlformats.org/officeDocument/2006/relationships/tags" Target="../tags/tag787.xml"/><Relationship Id="rId9" Type="http://schemas.openxmlformats.org/officeDocument/2006/relationships/tags" Target="../tags/tag792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801.xml"/><Relationship Id="rId13" Type="http://schemas.openxmlformats.org/officeDocument/2006/relationships/slide" Target="slide77.xml"/><Relationship Id="rId18" Type="http://schemas.openxmlformats.org/officeDocument/2006/relationships/slide" Target="slide82.xml"/><Relationship Id="rId3" Type="http://schemas.openxmlformats.org/officeDocument/2006/relationships/tags" Target="../tags/tag796.xml"/><Relationship Id="rId21" Type="http://schemas.openxmlformats.org/officeDocument/2006/relationships/slide" Target="slide88.xml"/><Relationship Id="rId7" Type="http://schemas.openxmlformats.org/officeDocument/2006/relationships/tags" Target="../tags/tag800.xml"/><Relationship Id="rId12" Type="http://schemas.openxmlformats.org/officeDocument/2006/relationships/notesSlide" Target="../notesSlides/notesSlide79.xml"/><Relationship Id="rId17" Type="http://schemas.openxmlformats.org/officeDocument/2006/relationships/slide" Target="slide81.xml"/><Relationship Id="rId25" Type="http://schemas.openxmlformats.org/officeDocument/2006/relationships/image" Target="../media/image91.emf"/><Relationship Id="rId2" Type="http://schemas.openxmlformats.org/officeDocument/2006/relationships/tags" Target="../tags/tag795.xml"/><Relationship Id="rId16" Type="http://schemas.openxmlformats.org/officeDocument/2006/relationships/slide" Target="slide80.xml"/><Relationship Id="rId20" Type="http://schemas.openxmlformats.org/officeDocument/2006/relationships/slide" Target="slide75.xml"/><Relationship Id="rId1" Type="http://schemas.openxmlformats.org/officeDocument/2006/relationships/vmlDrawing" Target="../drawings/vmlDrawing53.vml"/><Relationship Id="rId6" Type="http://schemas.openxmlformats.org/officeDocument/2006/relationships/tags" Target="../tags/tag799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88.bin"/><Relationship Id="rId5" Type="http://schemas.openxmlformats.org/officeDocument/2006/relationships/tags" Target="../tags/tag798.xml"/><Relationship Id="rId15" Type="http://schemas.openxmlformats.org/officeDocument/2006/relationships/slide" Target="slide79.xml"/><Relationship Id="rId23" Type="http://schemas.openxmlformats.org/officeDocument/2006/relationships/slide" Target="slide74.xml"/><Relationship Id="rId10" Type="http://schemas.openxmlformats.org/officeDocument/2006/relationships/tags" Target="../tags/tag803.xml"/><Relationship Id="rId19" Type="http://schemas.openxmlformats.org/officeDocument/2006/relationships/slide" Target="slide83.xml"/><Relationship Id="rId4" Type="http://schemas.openxmlformats.org/officeDocument/2006/relationships/tags" Target="../tags/tag797.xml"/><Relationship Id="rId9" Type="http://schemas.openxmlformats.org/officeDocument/2006/relationships/tags" Target="../tags/tag802.xml"/><Relationship Id="rId14" Type="http://schemas.openxmlformats.org/officeDocument/2006/relationships/slide" Target="slide78.xml"/><Relationship Id="rId22" Type="http://schemas.openxmlformats.org/officeDocument/2006/relationships/slide" Target="slide8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slide" Target="slide20.xml"/><Relationship Id="rId26" Type="http://schemas.openxmlformats.org/officeDocument/2006/relationships/image" Target="../media/image4.emf"/><Relationship Id="rId3" Type="http://schemas.openxmlformats.org/officeDocument/2006/relationships/tags" Target="../tags/tag97.xml"/><Relationship Id="rId21" Type="http://schemas.openxmlformats.org/officeDocument/2006/relationships/slide" Target="slide8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notesSlide" Target="../notesSlides/notesSlide8.xml"/><Relationship Id="rId25" Type="http://schemas.openxmlformats.org/officeDocument/2006/relationships/oleObject" Target="../embeddings/oleObject1.bin"/><Relationship Id="rId2" Type="http://schemas.openxmlformats.org/officeDocument/2006/relationships/tags" Target="../tags/tag96.xml"/><Relationship Id="rId16" Type="http://schemas.openxmlformats.org/officeDocument/2006/relationships/slideLayout" Target="../slideLayouts/slideLayout5.xml"/><Relationship Id="rId20" Type="http://schemas.openxmlformats.org/officeDocument/2006/relationships/slide" Target="slide10.xml"/><Relationship Id="rId1" Type="http://schemas.openxmlformats.org/officeDocument/2006/relationships/vmlDrawing" Target="../drawings/vmlDrawing1.v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24" Type="http://schemas.openxmlformats.org/officeDocument/2006/relationships/slide" Target="slide9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23" Type="http://schemas.openxmlformats.org/officeDocument/2006/relationships/slide" Target="slide22.xml"/><Relationship Id="rId10" Type="http://schemas.openxmlformats.org/officeDocument/2006/relationships/tags" Target="../tags/tag104.xml"/><Relationship Id="rId19" Type="http://schemas.openxmlformats.org/officeDocument/2006/relationships/slide" Target="slide15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Relationship Id="rId22" Type="http://schemas.openxmlformats.org/officeDocument/2006/relationships/slide" Target="slide28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10.xml"/><Relationship Id="rId13" Type="http://schemas.openxmlformats.org/officeDocument/2006/relationships/notesSlide" Target="../notesSlides/notesSlide80.xml"/><Relationship Id="rId18" Type="http://schemas.openxmlformats.org/officeDocument/2006/relationships/slide" Target="slide81.xml"/><Relationship Id="rId26" Type="http://schemas.openxmlformats.org/officeDocument/2006/relationships/image" Target="../media/image92.emf"/><Relationship Id="rId3" Type="http://schemas.openxmlformats.org/officeDocument/2006/relationships/tags" Target="../tags/tag805.xml"/><Relationship Id="rId21" Type="http://schemas.openxmlformats.org/officeDocument/2006/relationships/slide" Target="slide75.xml"/><Relationship Id="rId7" Type="http://schemas.openxmlformats.org/officeDocument/2006/relationships/tags" Target="../tags/tag80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89.bin"/><Relationship Id="rId2" Type="http://schemas.openxmlformats.org/officeDocument/2006/relationships/tags" Target="../tags/tag804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4.vml"/><Relationship Id="rId6" Type="http://schemas.openxmlformats.org/officeDocument/2006/relationships/tags" Target="../tags/tag808.xml"/><Relationship Id="rId11" Type="http://schemas.openxmlformats.org/officeDocument/2006/relationships/tags" Target="../tags/tag813.xml"/><Relationship Id="rId24" Type="http://schemas.openxmlformats.org/officeDocument/2006/relationships/slide" Target="slide74.xml"/><Relationship Id="rId5" Type="http://schemas.openxmlformats.org/officeDocument/2006/relationships/tags" Target="../tags/tag807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812.xml"/><Relationship Id="rId19" Type="http://schemas.openxmlformats.org/officeDocument/2006/relationships/slide" Target="slide82.xml"/><Relationship Id="rId4" Type="http://schemas.openxmlformats.org/officeDocument/2006/relationships/tags" Target="../tags/tag806.xml"/><Relationship Id="rId9" Type="http://schemas.openxmlformats.org/officeDocument/2006/relationships/tags" Target="../tags/tag811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820.xml"/><Relationship Id="rId13" Type="http://schemas.openxmlformats.org/officeDocument/2006/relationships/notesSlide" Target="../notesSlides/notesSlide81.xml"/><Relationship Id="rId18" Type="http://schemas.openxmlformats.org/officeDocument/2006/relationships/slide" Target="slide81.xml"/><Relationship Id="rId26" Type="http://schemas.openxmlformats.org/officeDocument/2006/relationships/image" Target="../media/image93.emf"/><Relationship Id="rId3" Type="http://schemas.openxmlformats.org/officeDocument/2006/relationships/tags" Target="../tags/tag815.xml"/><Relationship Id="rId21" Type="http://schemas.openxmlformats.org/officeDocument/2006/relationships/slide" Target="slide75.xml"/><Relationship Id="rId7" Type="http://schemas.openxmlformats.org/officeDocument/2006/relationships/tags" Target="../tags/tag81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90.bin"/><Relationship Id="rId2" Type="http://schemas.openxmlformats.org/officeDocument/2006/relationships/tags" Target="../tags/tag814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5.vml"/><Relationship Id="rId6" Type="http://schemas.openxmlformats.org/officeDocument/2006/relationships/tags" Target="../tags/tag818.xml"/><Relationship Id="rId11" Type="http://schemas.openxmlformats.org/officeDocument/2006/relationships/tags" Target="../tags/tag823.xml"/><Relationship Id="rId24" Type="http://schemas.openxmlformats.org/officeDocument/2006/relationships/slide" Target="slide74.xml"/><Relationship Id="rId5" Type="http://schemas.openxmlformats.org/officeDocument/2006/relationships/tags" Target="../tags/tag817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822.xml"/><Relationship Id="rId19" Type="http://schemas.openxmlformats.org/officeDocument/2006/relationships/slide" Target="slide82.xml"/><Relationship Id="rId4" Type="http://schemas.openxmlformats.org/officeDocument/2006/relationships/tags" Target="../tags/tag816.xml"/><Relationship Id="rId9" Type="http://schemas.openxmlformats.org/officeDocument/2006/relationships/tags" Target="../tags/tag821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830.xml"/><Relationship Id="rId13" Type="http://schemas.openxmlformats.org/officeDocument/2006/relationships/notesSlide" Target="../notesSlides/notesSlide82.xml"/><Relationship Id="rId18" Type="http://schemas.openxmlformats.org/officeDocument/2006/relationships/slide" Target="slide81.xml"/><Relationship Id="rId26" Type="http://schemas.openxmlformats.org/officeDocument/2006/relationships/image" Target="../media/image94.emf"/><Relationship Id="rId3" Type="http://schemas.openxmlformats.org/officeDocument/2006/relationships/tags" Target="../tags/tag825.xml"/><Relationship Id="rId21" Type="http://schemas.openxmlformats.org/officeDocument/2006/relationships/slide" Target="slide75.xml"/><Relationship Id="rId7" Type="http://schemas.openxmlformats.org/officeDocument/2006/relationships/tags" Target="../tags/tag82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91.bin"/><Relationship Id="rId2" Type="http://schemas.openxmlformats.org/officeDocument/2006/relationships/tags" Target="../tags/tag824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6.vml"/><Relationship Id="rId6" Type="http://schemas.openxmlformats.org/officeDocument/2006/relationships/tags" Target="../tags/tag828.xml"/><Relationship Id="rId11" Type="http://schemas.openxmlformats.org/officeDocument/2006/relationships/tags" Target="../tags/tag833.xml"/><Relationship Id="rId24" Type="http://schemas.openxmlformats.org/officeDocument/2006/relationships/slide" Target="slide74.xml"/><Relationship Id="rId5" Type="http://schemas.openxmlformats.org/officeDocument/2006/relationships/tags" Target="../tags/tag827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832.xml"/><Relationship Id="rId19" Type="http://schemas.openxmlformats.org/officeDocument/2006/relationships/slide" Target="slide82.xml"/><Relationship Id="rId4" Type="http://schemas.openxmlformats.org/officeDocument/2006/relationships/tags" Target="../tags/tag826.xml"/><Relationship Id="rId9" Type="http://schemas.openxmlformats.org/officeDocument/2006/relationships/tags" Target="../tags/tag831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840.xml"/><Relationship Id="rId13" Type="http://schemas.openxmlformats.org/officeDocument/2006/relationships/notesSlide" Target="../notesSlides/notesSlide83.xml"/><Relationship Id="rId18" Type="http://schemas.openxmlformats.org/officeDocument/2006/relationships/slide" Target="slide87.xml"/><Relationship Id="rId3" Type="http://schemas.openxmlformats.org/officeDocument/2006/relationships/tags" Target="../tags/tag835.xml"/><Relationship Id="rId21" Type="http://schemas.openxmlformats.org/officeDocument/2006/relationships/slide" Target="slide88.xml"/><Relationship Id="rId7" Type="http://schemas.openxmlformats.org/officeDocument/2006/relationships/tags" Target="../tags/tag83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5.emf"/><Relationship Id="rId2" Type="http://schemas.openxmlformats.org/officeDocument/2006/relationships/tags" Target="../tags/tag834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57.vml"/><Relationship Id="rId6" Type="http://schemas.openxmlformats.org/officeDocument/2006/relationships/tags" Target="../tags/tag838.xml"/><Relationship Id="rId11" Type="http://schemas.openxmlformats.org/officeDocument/2006/relationships/tags" Target="../tags/tag843.xml"/><Relationship Id="rId24" Type="http://schemas.openxmlformats.org/officeDocument/2006/relationships/oleObject" Target="../embeddings/oleObject92.bin"/><Relationship Id="rId5" Type="http://schemas.openxmlformats.org/officeDocument/2006/relationships/tags" Target="../tags/tag837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42.xml"/><Relationship Id="rId19" Type="http://schemas.openxmlformats.org/officeDocument/2006/relationships/slide" Target="slide77.xml"/><Relationship Id="rId4" Type="http://schemas.openxmlformats.org/officeDocument/2006/relationships/tags" Target="../tags/tag836.xml"/><Relationship Id="rId9" Type="http://schemas.openxmlformats.org/officeDocument/2006/relationships/tags" Target="../tags/tag841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tags" Target="../tags/tag850.xml"/><Relationship Id="rId13" Type="http://schemas.openxmlformats.org/officeDocument/2006/relationships/notesSlide" Target="../notesSlides/notesSlide84.xml"/><Relationship Id="rId18" Type="http://schemas.openxmlformats.org/officeDocument/2006/relationships/slide" Target="slide87.xml"/><Relationship Id="rId3" Type="http://schemas.openxmlformats.org/officeDocument/2006/relationships/tags" Target="../tags/tag845.xml"/><Relationship Id="rId21" Type="http://schemas.openxmlformats.org/officeDocument/2006/relationships/slide" Target="slide88.xml"/><Relationship Id="rId7" Type="http://schemas.openxmlformats.org/officeDocument/2006/relationships/tags" Target="../tags/tag84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6.emf"/><Relationship Id="rId2" Type="http://schemas.openxmlformats.org/officeDocument/2006/relationships/tags" Target="../tags/tag844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58.vml"/><Relationship Id="rId6" Type="http://schemas.openxmlformats.org/officeDocument/2006/relationships/tags" Target="../tags/tag848.xml"/><Relationship Id="rId11" Type="http://schemas.openxmlformats.org/officeDocument/2006/relationships/tags" Target="../tags/tag853.xml"/><Relationship Id="rId24" Type="http://schemas.openxmlformats.org/officeDocument/2006/relationships/oleObject" Target="../embeddings/oleObject93.bin"/><Relationship Id="rId5" Type="http://schemas.openxmlformats.org/officeDocument/2006/relationships/tags" Target="../tags/tag847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52.xml"/><Relationship Id="rId19" Type="http://schemas.openxmlformats.org/officeDocument/2006/relationships/slide" Target="slide77.xml"/><Relationship Id="rId4" Type="http://schemas.openxmlformats.org/officeDocument/2006/relationships/tags" Target="../tags/tag846.xml"/><Relationship Id="rId9" Type="http://schemas.openxmlformats.org/officeDocument/2006/relationships/tags" Target="../tags/tag851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860.xml"/><Relationship Id="rId13" Type="http://schemas.openxmlformats.org/officeDocument/2006/relationships/notesSlide" Target="../notesSlides/notesSlide85.xml"/><Relationship Id="rId18" Type="http://schemas.openxmlformats.org/officeDocument/2006/relationships/slide" Target="slide87.xml"/><Relationship Id="rId3" Type="http://schemas.openxmlformats.org/officeDocument/2006/relationships/tags" Target="../tags/tag855.xml"/><Relationship Id="rId21" Type="http://schemas.openxmlformats.org/officeDocument/2006/relationships/slide" Target="slide88.xml"/><Relationship Id="rId7" Type="http://schemas.openxmlformats.org/officeDocument/2006/relationships/tags" Target="../tags/tag85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7.emf"/><Relationship Id="rId2" Type="http://schemas.openxmlformats.org/officeDocument/2006/relationships/tags" Target="../tags/tag854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59.vml"/><Relationship Id="rId6" Type="http://schemas.openxmlformats.org/officeDocument/2006/relationships/tags" Target="../tags/tag858.xml"/><Relationship Id="rId11" Type="http://schemas.openxmlformats.org/officeDocument/2006/relationships/tags" Target="../tags/tag863.xml"/><Relationship Id="rId24" Type="http://schemas.openxmlformats.org/officeDocument/2006/relationships/oleObject" Target="../embeddings/oleObject94.bin"/><Relationship Id="rId5" Type="http://schemas.openxmlformats.org/officeDocument/2006/relationships/tags" Target="../tags/tag857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62.xml"/><Relationship Id="rId19" Type="http://schemas.openxmlformats.org/officeDocument/2006/relationships/slide" Target="slide77.xml"/><Relationship Id="rId4" Type="http://schemas.openxmlformats.org/officeDocument/2006/relationships/tags" Target="../tags/tag856.xml"/><Relationship Id="rId9" Type="http://schemas.openxmlformats.org/officeDocument/2006/relationships/tags" Target="../tags/tag861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tags" Target="../tags/tag870.xml"/><Relationship Id="rId13" Type="http://schemas.openxmlformats.org/officeDocument/2006/relationships/notesSlide" Target="../notesSlides/notesSlide86.xml"/><Relationship Id="rId18" Type="http://schemas.openxmlformats.org/officeDocument/2006/relationships/slide" Target="slide87.xml"/><Relationship Id="rId3" Type="http://schemas.openxmlformats.org/officeDocument/2006/relationships/tags" Target="../tags/tag865.xml"/><Relationship Id="rId21" Type="http://schemas.openxmlformats.org/officeDocument/2006/relationships/slide" Target="slide88.xml"/><Relationship Id="rId7" Type="http://schemas.openxmlformats.org/officeDocument/2006/relationships/tags" Target="../tags/tag86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8.emf"/><Relationship Id="rId2" Type="http://schemas.openxmlformats.org/officeDocument/2006/relationships/tags" Target="../tags/tag864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60.vml"/><Relationship Id="rId6" Type="http://schemas.openxmlformats.org/officeDocument/2006/relationships/tags" Target="../tags/tag868.xml"/><Relationship Id="rId11" Type="http://schemas.openxmlformats.org/officeDocument/2006/relationships/tags" Target="../tags/tag873.xml"/><Relationship Id="rId24" Type="http://schemas.openxmlformats.org/officeDocument/2006/relationships/oleObject" Target="../embeddings/oleObject95.bin"/><Relationship Id="rId5" Type="http://schemas.openxmlformats.org/officeDocument/2006/relationships/tags" Target="../tags/tag867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72.xml"/><Relationship Id="rId19" Type="http://schemas.openxmlformats.org/officeDocument/2006/relationships/slide" Target="slide77.xml"/><Relationship Id="rId4" Type="http://schemas.openxmlformats.org/officeDocument/2006/relationships/tags" Target="../tags/tag866.xml"/><Relationship Id="rId9" Type="http://schemas.openxmlformats.org/officeDocument/2006/relationships/tags" Target="../tags/tag871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tags" Target="../tags/tag880.xml"/><Relationship Id="rId13" Type="http://schemas.openxmlformats.org/officeDocument/2006/relationships/notesSlide" Target="../notesSlides/notesSlide87.xml"/><Relationship Id="rId18" Type="http://schemas.openxmlformats.org/officeDocument/2006/relationships/slide" Target="slide87.xml"/><Relationship Id="rId3" Type="http://schemas.openxmlformats.org/officeDocument/2006/relationships/tags" Target="../tags/tag875.xml"/><Relationship Id="rId21" Type="http://schemas.openxmlformats.org/officeDocument/2006/relationships/slide" Target="slide88.xml"/><Relationship Id="rId7" Type="http://schemas.openxmlformats.org/officeDocument/2006/relationships/tags" Target="../tags/tag879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9.emf"/><Relationship Id="rId2" Type="http://schemas.openxmlformats.org/officeDocument/2006/relationships/tags" Target="../tags/tag874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61.vml"/><Relationship Id="rId6" Type="http://schemas.openxmlformats.org/officeDocument/2006/relationships/tags" Target="../tags/tag878.xml"/><Relationship Id="rId11" Type="http://schemas.openxmlformats.org/officeDocument/2006/relationships/tags" Target="../tags/tag883.xml"/><Relationship Id="rId24" Type="http://schemas.openxmlformats.org/officeDocument/2006/relationships/oleObject" Target="../embeddings/oleObject96.bin"/><Relationship Id="rId5" Type="http://schemas.openxmlformats.org/officeDocument/2006/relationships/tags" Target="../tags/tag877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82.xml"/><Relationship Id="rId19" Type="http://schemas.openxmlformats.org/officeDocument/2006/relationships/slide" Target="slide77.xml"/><Relationship Id="rId4" Type="http://schemas.openxmlformats.org/officeDocument/2006/relationships/tags" Target="../tags/tag876.xml"/><Relationship Id="rId9" Type="http://schemas.openxmlformats.org/officeDocument/2006/relationships/tags" Target="../tags/tag881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tags" Target="../tags/tag890.xml"/><Relationship Id="rId13" Type="http://schemas.openxmlformats.org/officeDocument/2006/relationships/tags" Target="../tags/tag895.xml"/><Relationship Id="rId18" Type="http://schemas.openxmlformats.org/officeDocument/2006/relationships/notesSlide" Target="../notesSlides/notesSlide88.xml"/><Relationship Id="rId26" Type="http://schemas.openxmlformats.org/officeDocument/2006/relationships/image" Target="../media/image100.emf"/><Relationship Id="rId3" Type="http://schemas.openxmlformats.org/officeDocument/2006/relationships/tags" Target="../tags/tag885.xml"/><Relationship Id="rId21" Type="http://schemas.openxmlformats.org/officeDocument/2006/relationships/slide" Target="slide75.xml"/><Relationship Id="rId7" Type="http://schemas.openxmlformats.org/officeDocument/2006/relationships/tags" Target="../tags/tag889.xml"/><Relationship Id="rId12" Type="http://schemas.openxmlformats.org/officeDocument/2006/relationships/tags" Target="../tags/tag894.xml"/><Relationship Id="rId17" Type="http://schemas.openxmlformats.org/officeDocument/2006/relationships/slideLayout" Target="../slideLayouts/slideLayout11.xml"/><Relationship Id="rId25" Type="http://schemas.openxmlformats.org/officeDocument/2006/relationships/oleObject" Target="../embeddings/oleObject97.bin"/><Relationship Id="rId2" Type="http://schemas.openxmlformats.org/officeDocument/2006/relationships/tags" Target="../tags/tag884.xml"/><Relationship Id="rId16" Type="http://schemas.openxmlformats.org/officeDocument/2006/relationships/tags" Target="../tags/tag898.xml"/><Relationship Id="rId20" Type="http://schemas.openxmlformats.org/officeDocument/2006/relationships/slide" Target="slide77.xml"/><Relationship Id="rId1" Type="http://schemas.openxmlformats.org/officeDocument/2006/relationships/vmlDrawing" Target="../drawings/vmlDrawing62.vml"/><Relationship Id="rId6" Type="http://schemas.openxmlformats.org/officeDocument/2006/relationships/tags" Target="../tags/tag888.xml"/><Relationship Id="rId11" Type="http://schemas.openxmlformats.org/officeDocument/2006/relationships/tags" Target="../tags/tag893.xml"/><Relationship Id="rId24" Type="http://schemas.openxmlformats.org/officeDocument/2006/relationships/slide" Target="slide74.xml"/><Relationship Id="rId5" Type="http://schemas.openxmlformats.org/officeDocument/2006/relationships/tags" Target="../tags/tag887.xml"/><Relationship Id="rId15" Type="http://schemas.openxmlformats.org/officeDocument/2006/relationships/tags" Target="../tags/tag897.xml"/><Relationship Id="rId23" Type="http://schemas.openxmlformats.org/officeDocument/2006/relationships/slide" Target="slide89.xml"/><Relationship Id="rId10" Type="http://schemas.openxmlformats.org/officeDocument/2006/relationships/tags" Target="../tags/tag892.xml"/><Relationship Id="rId19" Type="http://schemas.openxmlformats.org/officeDocument/2006/relationships/slide" Target="slide83.xml"/><Relationship Id="rId4" Type="http://schemas.openxmlformats.org/officeDocument/2006/relationships/tags" Target="../tags/tag886.xml"/><Relationship Id="rId9" Type="http://schemas.openxmlformats.org/officeDocument/2006/relationships/tags" Target="../tags/tag891.xml"/><Relationship Id="rId14" Type="http://schemas.openxmlformats.org/officeDocument/2006/relationships/tags" Target="../tags/tag896.xml"/><Relationship Id="rId22" Type="http://schemas.openxmlformats.org/officeDocument/2006/relationships/slide" Target="slide88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tags" Target="../tags/tag906.xml"/><Relationship Id="rId13" Type="http://schemas.openxmlformats.org/officeDocument/2006/relationships/slide" Target="slide90.xml"/><Relationship Id="rId18" Type="http://schemas.openxmlformats.org/officeDocument/2006/relationships/slide" Target="slide75.xml"/><Relationship Id="rId3" Type="http://schemas.openxmlformats.org/officeDocument/2006/relationships/tags" Target="../tags/tag901.xml"/><Relationship Id="rId7" Type="http://schemas.openxmlformats.org/officeDocument/2006/relationships/tags" Target="../tags/tag905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00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899.xml"/><Relationship Id="rId6" Type="http://schemas.openxmlformats.org/officeDocument/2006/relationships/tags" Target="../tags/tag904.xml"/><Relationship Id="rId11" Type="http://schemas.openxmlformats.org/officeDocument/2006/relationships/notesSlide" Target="../notesSlides/notesSlide89.xml"/><Relationship Id="rId5" Type="http://schemas.openxmlformats.org/officeDocument/2006/relationships/tags" Target="../tags/tag903.xml"/><Relationship Id="rId15" Type="http://schemas.openxmlformats.org/officeDocument/2006/relationships/slide" Target="slide92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02.xml"/><Relationship Id="rId9" Type="http://schemas.openxmlformats.org/officeDocument/2006/relationships/tags" Target="../tags/tag907.xml"/><Relationship Id="rId14" Type="http://schemas.openxmlformats.org/officeDocument/2006/relationships/slide" Target="slide9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18" Type="http://schemas.openxmlformats.org/officeDocument/2006/relationships/slide" Target="slide20.xml"/><Relationship Id="rId3" Type="http://schemas.openxmlformats.org/officeDocument/2006/relationships/tags" Target="../tags/tag112.xml"/><Relationship Id="rId21" Type="http://schemas.openxmlformats.org/officeDocument/2006/relationships/slide" Target="slide28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slide" Target="slide9.xml"/><Relationship Id="rId2" Type="http://schemas.openxmlformats.org/officeDocument/2006/relationships/tags" Target="../tags/tag111.xml"/><Relationship Id="rId16" Type="http://schemas.openxmlformats.org/officeDocument/2006/relationships/slide" Target="slide8.xml"/><Relationship Id="rId20" Type="http://schemas.openxmlformats.org/officeDocument/2006/relationships/slide" Target="slide10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119.xml"/><Relationship Id="rId19" Type="http://schemas.openxmlformats.org/officeDocument/2006/relationships/slide" Target="slide15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slideLayout" Target="../slideLayouts/slideLayout5.xml"/><Relationship Id="rId22" Type="http://schemas.openxmlformats.org/officeDocument/2006/relationships/slide" Target="slide2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915.xml"/><Relationship Id="rId13" Type="http://schemas.openxmlformats.org/officeDocument/2006/relationships/slide" Target="slide91.xml"/><Relationship Id="rId18" Type="http://schemas.openxmlformats.org/officeDocument/2006/relationships/slide" Target="slide75.xml"/><Relationship Id="rId3" Type="http://schemas.openxmlformats.org/officeDocument/2006/relationships/tags" Target="../tags/tag910.xml"/><Relationship Id="rId7" Type="http://schemas.openxmlformats.org/officeDocument/2006/relationships/tags" Target="../tags/tag914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09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08.xml"/><Relationship Id="rId6" Type="http://schemas.openxmlformats.org/officeDocument/2006/relationships/tags" Target="../tags/tag913.xml"/><Relationship Id="rId11" Type="http://schemas.openxmlformats.org/officeDocument/2006/relationships/notesSlide" Target="../notesSlides/notesSlide90.xml"/><Relationship Id="rId5" Type="http://schemas.openxmlformats.org/officeDocument/2006/relationships/tags" Target="../tags/tag912.xml"/><Relationship Id="rId15" Type="http://schemas.openxmlformats.org/officeDocument/2006/relationships/slide" Target="slide90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11.xml"/><Relationship Id="rId9" Type="http://schemas.openxmlformats.org/officeDocument/2006/relationships/tags" Target="../tags/tag916.xml"/><Relationship Id="rId14" Type="http://schemas.openxmlformats.org/officeDocument/2006/relationships/slide" Target="slide92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924.xml"/><Relationship Id="rId13" Type="http://schemas.openxmlformats.org/officeDocument/2006/relationships/slide" Target="slide91.xml"/><Relationship Id="rId18" Type="http://schemas.openxmlformats.org/officeDocument/2006/relationships/slide" Target="slide75.xml"/><Relationship Id="rId3" Type="http://schemas.openxmlformats.org/officeDocument/2006/relationships/tags" Target="../tags/tag919.xml"/><Relationship Id="rId7" Type="http://schemas.openxmlformats.org/officeDocument/2006/relationships/tags" Target="../tags/tag923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18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17.xml"/><Relationship Id="rId6" Type="http://schemas.openxmlformats.org/officeDocument/2006/relationships/tags" Target="../tags/tag922.xml"/><Relationship Id="rId11" Type="http://schemas.openxmlformats.org/officeDocument/2006/relationships/notesSlide" Target="../notesSlides/notesSlide91.xml"/><Relationship Id="rId5" Type="http://schemas.openxmlformats.org/officeDocument/2006/relationships/tags" Target="../tags/tag921.xml"/><Relationship Id="rId15" Type="http://schemas.openxmlformats.org/officeDocument/2006/relationships/slide" Target="slide90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20.xml"/><Relationship Id="rId9" Type="http://schemas.openxmlformats.org/officeDocument/2006/relationships/tags" Target="../tags/tag925.xml"/><Relationship Id="rId14" Type="http://schemas.openxmlformats.org/officeDocument/2006/relationships/slide" Target="slide92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tags" Target="../tags/tag933.xml"/><Relationship Id="rId13" Type="http://schemas.openxmlformats.org/officeDocument/2006/relationships/slide" Target="slide91.xml"/><Relationship Id="rId18" Type="http://schemas.openxmlformats.org/officeDocument/2006/relationships/slide" Target="slide75.xml"/><Relationship Id="rId3" Type="http://schemas.openxmlformats.org/officeDocument/2006/relationships/tags" Target="../tags/tag928.xml"/><Relationship Id="rId7" Type="http://schemas.openxmlformats.org/officeDocument/2006/relationships/tags" Target="../tags/tag932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27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26.xml"/><Relationship Id="rId6" Type="http://schemas.openxmlformats.org/officeDocument/2006/relationships/tags" Target="../tags/tag931.xml"/><Relationship Id="rId11" Type="http://schemas.openxmlformats.org/officeDocument/2006/relationships/notesSlide" Target="../notesSlides/notesSlide92.xml"/><Relationship Id="rId5" Type="http://schemas.openxmlformats.org/officeDocument/2006/relationships/tags" Target="../tags/tag930.xml"/><Relationship Id="rId15" Type="http://schemas.openxmlformats.org/officeDocument/2006/relationships/slide" Target="slide90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29.xml"/><Relationship Id="rId9" Type="http://schemas.openxmlformats.org/officeDocument/2006/relationships/tags" Target="../tags/tag934.xml"/><Relationship Id="rId14" Type="http://schemas.openxmlformats.org/officeDocument/2006/relationships/slide" Target="slide9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01.png"/><Relationship Id="rId2" Type="http://schemas.openxmlformats.org/officeDocument/2006/relationships/tags" Target="../tags/tag936.xml"/><Relationship Id="rId1" Type="http://schemas.openxmlformats.org/officeDocument/2006/relationships/tags" Target="../tags/tag935.xml"/><Relationship Id="rId6" Type="http://schemas.openxmlformats.org/officeDocument/2006/relationships/slide" Target="slide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</a:p>
        </p:txBody>
      </p:sp>
      <p:pic>
        <p:nvPicPr>
          <p:cNvPr id="78851" name="Picture 44" descr="start_3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905000"/>
            <a:ext cx="3524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2800" dirty="0">
                <a:solidFill>
                  <a:schemeClr val="bg1"/>
                </a:solidFill>
                <a:latin typeface="+mn-lt"/>
                <a:cs typeface="Arial" charset="0"/>
              </a:rPr>
              <a:t>für das Jahr </a:t>
            </a:r>
          </a:p>
        </p:txBody>
      </p:sp>
      <p:sp>
        <p:nvSpPr>
          <p:cNvPr id="78853" name="Text Box 3"/>
          <p:cNvSpPr txBox="1">
            <a:spLocks noChangeArrowheads="1"/>
          </p:cNvSpPr>
          <p:nvPr/>
        </p:nvSpPr>
        <p:spPr bwMode="auto">
          <a:xfrm>
            <a:off x="241300" y="1031875"/>
            <a:ext cx="3810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800" dirty="0">
                <a:solidFill>
                  <a:schemeClr val="bg1"/>
                </a:solidFill>
                <a:latin typeface="+mn-lt"/>
              </a:rPr>
              <a:t>Ihre </a:t>
            </a:r>
            <a:br>
              <a:rPr lang="de-DE" altLang="de-DE" sz="2800" dirty="0">
                <a:solidFill>
                  <a:schemeClr val="bg1"/>
                </a:solidFill>
                <a:latin typeface="+mn-lt"/>
              </a:rPr>
            </a:br>
            <a:r>
              <a:rPr lang="de-DE" altLang="de-DE" sz="2800" dirty="0">
                <a:solidFill>
                  <a:schemeClr val="bg1"/>
                </a:solidFill>
                <a:latin typeface="+mn-lt"/>
              </a:rPr>
              <a:t>Gewinnermittlung</a:t>
            </a:r>
          </a:p>
        </p:txBody>
      </p:sp>
      <p:sp>
        <p:nvSpPr>
          <p:cNvPr id="26" name="Rechteck 25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anose="020B0604020202020204" pitchFamily="34" charset="0"/>
              </a:rPr>
              <a:t>© ADDISON Jahresabschlusspräsentation für das Jahr:  | </a:t>
            </a:r>
          </a:p>
        </p:txBody>
      </p:sp>
      <p:sp>
        <p:nvSpPr>
          <p:cNvPr id="7886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538" y="2316391"/>
            <a:ext cx="2537554" cy="2154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>
                <a:solidFill>
                  <a:schemeClr val="bg1"/>
                </a:solidFill>
                <a:latin typeface="+mn-lt"/>
              </a:rPr>
              <a:t>mit Ausblick auf die BWA per </a:t>
            </a:r>
            <a:endParaRPr lang="de-DE" altLang="de-DE" sz="1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8869" name="Picture 46" descr="jahresabschlus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58464952"/>
              </p:ext>
            </p:extLst>
          </p:nvPr>
        </p:nvGraphicFramePr>
        <p:xfrm>
          <a:off x="919293" y="1283898"/>
          <a:ext cx="5065380" cy="2941201"/>
        </p:xfrm>
        <a:graphic>
          <a:graphicData uri="http://schemas.openxmlformats.org/drawingml/2006/table">
            <a:tbl>
              <a:tblPr/>
              <a:tblGrid>
                <a:gridCol w="529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01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Betriebseinnahmen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Betriebsausgaben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Einnahmenüberschuss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Steuerliches Ergebnis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05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889305"/>
              </p:ext>
            </p:extLst>
          </p:nvPr>
        </p:nvGraphicFramePr>
        <p:xfrm>
          <a:off x="1104900" y="1181100"/>
          <a:ext cx="50165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name="Diagramm" r:id="rId14" imgW="5162595" imgH="2686090" progId="MSGraph.Chart.8">
                  <p:embed followColorScheme="full"/>
                </p:oleObj>
              </mc:Choice>
              <mc:Fallback>
                <p:oleObj name="Diagramm" r:id="rId14" imgW="5162595" imgH="2686090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81100"/>
                        <a:ext cx="50165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EÜR | 3 Jahre | Gesamtübersicht</a:t>
            </a:r>
          </a:p>
        </p:txBody>
      </p:sp>
      <p:sp>
        <p:nvSpPr>
          <p:cNvPr id="20" name="Rechteck 19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21" name="Rechteck 20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23" name="Rechteck 22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4" name="Rechteck 23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6" name="Rechteck 25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33" name="Auf der gleichen Seite des Rechtecks liegende Ecken abrunden 32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GuV Berichtsjahr"/>
          </p:cNvPr>
          <p:cNvSpPr/>
          <p:nvPr>
            <p:custDataLst>
              <p:tags r:id="rId8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Rechteck 2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8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3516754"/>
              </p:ext>
            </p:extLst>
          </p:nvPr>
        </p:nvGraphicFramePr>
        <p:xfrm>
          <a:off x="860009" y="1272295"/>
          <a:ext cx="5128225" cy="2952000"/>
        </p:xfrm>
        <a:graphic>
          <a:graphicData uri="http://schemas.openxmlformats.org/drawingml/2006/table">
            <a:tbl>
              <a:tblPr/>
              <a:tblGrid>
                <a:gridCol w="59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8" marB="360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Betriebliche Erlöse</a:t>
                      </a:r>
                    </a:p>
                  </a:txBody>
                  <a:tcPr marL="0" marR="0" marT="3600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und andere Finanzeinnahmen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Einnahmen *)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Summe Betriebseinnahmen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180000" marT="36008" marB="3600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Betriebseinnahmen und Zusammensetzung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143" name="Textfeld 26"/>
          <p:cNvSpPr txBox="1">
            <a:spLocks noChangeArrowheads="1"/>
          </p:cNvSpPr>
          <p:nvPr/>
        </p:nvSpPr>
        <p:spPr bwMode="auto">
          <a:xfrm>
            <a:off x="1455738" y="4237870"/>
            <a:ext cx="4626266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400" dirty="0">
                <a:latin typeface="+mn-lt"/>
              </a:rPr>
              <a:t>*) Einnahmen aus Umsatz- und Vorsteuer, Anzahlungen  und sonstige Korrekturen wenn bilanzielle Buchungen wie z.B. Bestandsveränderungen, Forderungen etc. vorgenommen wurden.</a:t>
            </a:r>
          </a:p>
        </p:txBody>
      </p:sp>
      <p:sp>
        <p:nvSpPr>
          <p:cNvPr id="35" name="Rechteck 34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37" name="Rechteck 36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8" name="Rechteck 37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9" name="Rechteck 38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26" name="Auf der gleichen Seite des Rechtecks liegende Ecken abrunden 25" hidden="1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40" name="Auf der gleichen Seite des Rechtecks liegende Ecken abrunden 39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41" name="Auf der gleichen Seite des Rechtecks liegende Ecken abrunden 40" hidden="1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4" name="Rechteck 3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30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783166"/>
              </p:ext>
            </p:extLst>
          </p:nvPr>
        </p:nvGraphicFramePr>
        <p:xfrm>
          <a:off x="1104900" y="1155700"/>
          <a:ext cx="4991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Diagramm" r:id="rId24" imgW="3276779" imgH="2000409" progId="MSGraph.Chart.8">
                  <p:embed followColorScheme="full"/>
                </p:oleObj>
              </mc:Choice>
              <mc:Fallback>
                <p:oleObj name="Diagramm" r:id="rId24" imgW="3276779" imgH="200040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55700"/>
                        <a:ext cx="49911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8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06027157"/>
              </p:ext>
            </p:extLst>
          </p:nvPr>
        </p:nvGraphicFramePr>
        <p:xfrm>
          <a:off x="950493" y="1272295"/>
          <a:ext cx="5039206" cy="2952000"/>
        </p:xfrm>
        <a:graphic>
          <a:graphicData uri="http://schemas.openxmlformats.org/drawingml/2006/table">
            <a:tbl>
              <a:tblPr/>
              <a:tblGrid>
                <a:gridCol w="503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8" marB="360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Betriebliche 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u. andere Finanzausgaben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u. sonst. Ausgaben *)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Gezahlte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Gewerbesteuer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Summe Betriebs-ausgaben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180000" marT="36008" marB="3600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Betriebsausgaben und Zusammensetzung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3" name="Rechteck 52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54" name="Rechteck 53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55" name="Rechteck 54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56" name="Rechteck 55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57" name="Rechteck 56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4183" name="Textfeld 26"/>
          <p:cNvSpPr txBox="1">
            <a:spLocks noChangeArrowheads="1"/>
          </p:cNvSpPr>
          <p:nvPr/>
        </p:nvSpPr>
        <p:spPr bwMode="auto">
          <a:xfrm>
            <a:off x="1454400" y="4236405"/>
            <a:ext cx="447237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400" dirty="0">
                <a:latin typeface="+mn-lt"/>
              </a:rPr>
              <a:t>*) Ausgaben aus Umsatz- und Vorsteuer, Anzahlungen  und sonstige Korrekturen wenn bilanzielle Buchungen wie z.B. Rückstellungen, Verbindlichkeiten etc. vorgenommen wurden.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30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1976772"/>
              </p:ext>
            </p:extLst>
          </p:nvPr>
        </p:nvGraphicFramePr>
        <p:xfrm>
          <a:off x="1092200" y="1155700"/>
          <a:ext cx="50038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6" name="Diagramm" r:id="rId24" imgW="3276779" imgH="2000409" progId="MSGraph.Chart.8">
                  <p:embed followColorScheme="full"/>
                </p:oleObj>
              </mc:Choice>
              <mc:Fallback>
                <p:oleObj name="Diagramm" r:id="rId24" imgW="3276779" imgH="200040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55700"/>
                        <a:ext cx="50038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hteck 3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5105134"/>
              </p:ext>
            </p:extLst>
          </p:nvPr>
        </p:nvGraphicFramePr>
        <p:xfrm>
          <a:off x="1092200" y="1188000"/>
          <a:ext cx="49657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Diagramm" r:id="rId14" imgW="4591005" imgH="2952763" progId="MSGraph.Chart.8">
                  <p:embed followColorScheme="full"/>
                </p:oleObj>
              </mc:Choice>
              <mc:Fallback>
                <p:oleObj name="Diagramm" r:id="rId14" imgW="4591005" imgH="295276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88000"/>
                        <a:ext cx="4965700" cy="22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60008032"/>
              </p:ext>
            </p:extLst>
          </p:nvPr>
        </p:nvGraphicFramePr>
        <p:xfrm>
          <a:off x="692150" y="3429130"/>
          <a:ext cx="5303837" cy="792163"/>
        </p:xfrm>
        <a:graphic>
          <a:graphicData uri="http://schemas.openxmlformats.org/drawingml/2006/table">
            <a:tbl>
              <a:tblPr/>
              <a:tblGrid>
                <a:gridCol w="762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Personalaufwendungen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Abschreibungen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Raumkosten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Restliche Kosten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Wesentliche Betriebsausgaben (ohne Materialausgaben)</a:t>
            </a:r>
          </a:p>
        </p:txBody>
      </p:sp>
      <p:sp>
        <p:nvSpPr>
          <p:cNvPr id="28" name="Rechteck 27"/>
          <p:cNvSpPr/>
          <p:nvPr/>
        </p:nvSpPr>
        <p:spPr>
          <a:xfrm>
            <a:off x="1454150" y="3332163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cs typeface="Arial" pitchFamily="34" charset="0"/>
              </a:rPr>
              <a:t>D i e     d r e i     w e s e n t l i c h e n     A u f w a n d s p o s i t i o n e n 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37" name="Rechteck 36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8" name="Rechteck 37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9" name="Rechteck 38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22" name="Auf der gleichen Seite des Rechtecks liegende Ecken abrunden 21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6" name="Rechteck 3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2" name="Auf der gleichen Seite des Rechtecks liegende Ecken abrunden 41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6" name="Rechteck 2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71407446"/>
              </p:ext>
            </p:extLst>
          </p:nvPr>
        </p:nvGraphicFramePr>
        <p:xfrm>
          <a:off x="927100" y="1197105"/>
          <a:ext cx="5067297" cy="3024188"/>
        </p:xfrm>
        <a:graphic>
          <a:graphicData uri="http://schemas.openxmlformats.org/drawingml/2006/table">
            <a:tbl>
              <a:tblPr/>
              <a:tblGrid>
                <a:gridCol w="527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Gewerbe-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steuer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Auflösung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Nicht abzugsfähige Schuldzinsen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Weitere nicht abzugsfähige BA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Bildung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Kinder-betreuungskosten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Sonstige steuerfreie Einnahmen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14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1676104"/>
              </p:ext>
            </p:extLst>
          </p:nvPr>
        </p:nvGraphicFramePr>
        <p:xfrm>
          <a:off x="1168400" y="1143000"/>
          <a:ext cx="49276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6" name="Diagramm" r:id="rId14" imgW="7677016" imgH="4953173" progId="MSGraph.Chart.8">
                  <p:embed followColorScheme="full"/>
                </p:oleObj>
              </mc:Choice>
              <mc:Fallback>
                <p:oleObj name="Diagramm" r:id="rId14" imgW="7677016" imgH="495317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43000"/>
                        <a:ext cx="492760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Steuerliche Korrekturen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8" name="Tabelle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24" name="Rechteck 23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25" name="Rechteck 24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6" name="Rechteck 25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7" name="Rechteck 26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29" name="Auf der gleichen Seite des Rechtecks liegende Ecken abrunden 28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30" name="Auf der gleichen Seite des Rechtecks liegende Ecken abrunden 29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4" name="Rechteck 4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6" name="Auf der gleichen Seite des Rechtecks liegende Ecken abrunden 45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3" name="Rechteck 32"/>
          <p:cNvSpPr/>
          <p:nvPr/>
        </p:nvSpPr>
        <p:spPr>
          <a:xfrm>
            <a:off x="1454150" y="3325813"/>
            <a:ext cx="2627313" cy="936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cs typeface="Arial" pitchFamily="34" charset="0"/>
              </a:rPr>
              <a:t>Hinzurechnungen (erhöht Gewinn)</a:t>
            </a:r>
          </a:p>
        </p:txBody>
      </p:sp>
      <p:sp>
        <p:nvSpPr>
          <p:cNvPr id="34" name="Rechteck 33"/>
          <p:cNvSpPr/>
          <p:nvPr/>
        </p:nvSpPr>
        <p:spPr>
          <a:xfrm>
            <a:off x="4057650" y="3325813"/>
            <a:ext cx="1943100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cs typeface="Arial" pitchFamily="34" charset="0"/>
              </a:rPr>
              <a:t>Kürzungen (mindert Gewinn)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968276"/>
              </p:ext>
            </p:extLst>
          </p:nvPr>
        </p:nvGraphicFramePr>
        <p:xfrm>
          <a:off x="927100" y="1241555"/>
          <a:ext cx="5064050" cy="2981325"/>
        </p:xfrm>
        <a:graphic>
          <a:graphicData uri="http://schemas.openxmlformats.org/drawingml/2006/table">
            <a:tbl>
              <a:tblPr/>
              <a:tblGrid>
                <a:gridCol w="528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1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Erlöse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Rohertrag</a:t>
                      </a:r>
                    </a:p>
                  </a:txBody>
                  <a:tcPr marL="0" marR="0" marT="36009" marB="720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Finanzerfolg</a:t>
                      </a:r>
                    </a:p>
                  </a:txBody>
                  <a:tcPr marL="0" marR="0" marT="3600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USt/VSt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sonstige 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vor GewSt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17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027174"/>
              </p:ext>
            </p:extLst>
          </p:nvPr>
        </p:nvGraphicFramePr>
        <p:xfrm>
          <a:off x="1206500" y="1181100"/>
          <a:ext cx="49022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7" name="Diagramm" r:id="rId14" imgW="7591313" imgH="4819477" progId="MSGraph.Chart.8">
                  <p:embed followColorScheme="full"/>
                </p:oleObj>
              </mc:Choice>
              <mc:Fallback>
                <p:oleObj name="Diagramm" r:id="rId14" imgW="7591313" imgH="4819477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81100"/>
                        <a:ext cx="49022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Erfolgsanteile in €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17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33" name="Rechteck 32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37" name="Rechteck 36">
            <a:hlinkClick r:id="rId23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39" name="Rechteck 38">
            <a:hlinkClick r:id="rId24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40" name="Rechteck 39">
            <a:hlinkClick r:id="rId25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  <p:sp>
        <p:nvSpPr>
          <p:cNvPr id="22" name="Rechteck 2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30765808"/>
              </p:ext>
            </p:extLst>
          </p:nvPr>
        </p:nvGraphicFramePr>
        <p:xfrm>
          <a:off x="925513" y="1232030"/>
          <a:ext cx="5064006" cy="2997200"/>
        </p:xfrm>
        <a:graphic>
          <a:graphicData uri="http://schemas.openxmlformats.org/drawingml/2006/table">
            <a:tbl>
              <a:tblPr/>
              <a:tblGrid>
                <a:gridCol w="528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50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60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Erlöse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Rohertrag</a:t>
                      </a:r>
                    </a:p>
                  </a:txBody>
                  <a:tcPr marL="0" marR="0" marT="36009" marB="720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Finanzerfolg</a:t>
                      </a:r>
                    </a:p>
                  </a:txBody>
                  <a:tcPr marL="0" marR="0" marT="3600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USt/VSt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sonstige 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vor GewSt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Erfolgsanteile in % von betrieblichen Erlösen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 hidden="1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0" name="Auf der gleichen Seite des Rechtecks liegende Ecken abrunden 19" hidden="1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819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323164"/>
              </p:ext>
            </p:extLst>
          </p:nvPr>
        </p:nvGraphicFramePr>
        <p:xfrm>
          <a:off x="1155700" y="1193800"/>
          <a:ext cx="49276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8" name="Diagramm" r:id="rId19" imgW="7591313" imgH="4810158" progId="MSGraph.Chart.8">
                  <p:embed followColorScheme="full"/>
                </p:oleObj>
              </mc:Choice>
              <mc:Fallback>
                <p:oleObj name="Diagramm" r:id="rId19" imgW="7591313" imgH="481015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276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29" name="Rechteck 28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37" name="Rechteck 36">
            <a:hlinkClick r:id="rId23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38" name="Rechteck 37">
            <a:hlinkClick r:id="rId24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39" name="Rechteck 38">
            <a:hlinkClick r:id="rId25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  <p:sp>
        <p:nvSpPr>
          <p:cNvPr id="31" name="Rechteck 3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48545535"/>
              </p:ext>
            </p:extLst>
          </p:nvPr>
        </p:nvGraphicFramePr>
        <p:xfrm>
          <a:off x="1279525" y="1231900"/>
          <a:ext cx="2195513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Umsatzerlöse (netto)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Detailansicht Einnahmen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3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4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08270186"/>
              </p:ext>
            </p:extLst>
          </p:nvPr>
        </p:nvGraphicFramePr>
        <p:xfrm>
          <a:off x="3787775" y="1235075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Waren-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6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Erlösarten und den Kontenzuordnungen der BWA. </a:t>
            </a:r>
          </a:p>
        </p:txBody>
      </p:sp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296140015"/>
              </p:ext>
            </p:extLst>
          </p:nvPr>
        </p:nvGraphicFramePr>
        <p:xfrm>
          <a:off x="1279525" y="2346325"/>
          <a:ext cx="2195513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Privatnutzung Kraftfahrzeug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269374188"/>
              </p:ext>
            </p:extLst>
          </p:nvPr>
        </p:nvGraphicFramePr>
        <p:xfrm>
          <a:off x="3787775" y="2339975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Andere sonstige betriebliche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570500862"/>
              </p:ext>
            </p:extLst>
          </p:nvPr>
        </p:nvGraphicFramePr>
        <p:xfrm>
          <a:off x="1279525" y="3454400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Zins-/ und Beteiligungseinnahmen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59325468"/>
              </p:ext>
            </p:extLst>
          </p:nvPr>
        </p:nvGraphicFramePr>
        <p:xfrm>
          <a:off x="3789363" y="3449638"/>
          <a:ext cx="2195512" cy="915986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218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8410871"/>
              </p:ext>
            </p:extLst>
          </p:nvPr>
        </p:nvGraphicFramePr>
        <p:xfrm>
          <a:off x="4546600" y="35941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0" name="Diagramm" r:id="rId25" imgW="10001384" imgH="4676821" progId="MSGraph.Chart.8">
                  <p:embed followColorScheme="full"/>
                </p:oleObj>
              </mc:Choice>
              <mc:Fallback>
                <p:oleObj name="Diagramm" r:id="rId25" imgW="10001384" imgH="4676821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35941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7317996"/>
              </p:ext>
            </p:extLst>
          </p:nvPr>
        </p:nvGraphicFramePr>
        <p:xfrm>
          <a:off x="4546600" y="2489200"/>
          <a:ext cx="1384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1" name="Diagramm" r:id="rId27" imgW="10344195" imgH="5067154" progId="MSGraph.Chart.8">
                  <p:embed followColorScheme="full"/>
                </p:oleObj>
              </mc:Choice>
              <mc:Fallback>
                <p:oleObj name="Diagramm" r:id="rId27" imgW="10344195" imgH="5067154" progId="MSGraph.Chart.8">
                  <p:embed followColorScheme="full"/>
                  <p:pic>
                    <p:nvPicPr>
                      <p:cNvPr id="0" name="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2489200"/>
                        <a:ext cx="1384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Material- und Waren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4505914"/>
              </p:ext>
            </p:extLst>
          </p:nvPr>
        </p:nvGraphicFramePr>
        <p:xfrm>
          <a:off x="4546600" y="13843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2" name="Diagramm" r:id="rId29" imgW="10172790" imgH="4914820" progId="MSGraph.Chart.8">
                  <p:embed followColorScheme="full"/>
                </p:oleObj>
              </mc:Choice>
              <mc:Fallback>
                <p:oleObj name="Diagramm" r:id="rId29" imgW="10172790" imgH="4914820" progId="MSGraph.Chart.8">
                  <p:embed followColorScheme="full"/>
                  <p:pic>
                    <p:nvPicPr>
                      <p:cNvPr id="0" name="Material- und Waren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13843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Umsatzerlöse (netto)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7347997"/>
              </p:ext>
            </p:extLst>
          </p:nvPr>
        </p:nvGraphicFramePr>
        <p:xfrm>
          <a:off x="2032000" y="13843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3" name="Diagramm" r:id="rId31" imgW="9382103" imgH="4067129" progId="MSGraph.Chart.8">
                  <p:embed followColorScheme="full"/>
                </p:oleObj>
              </mc:Choice>
              <mc:Fallback>
                <p:oleObj name="Diagramm" r:id="rId31" imgW="9382103" imgH="4067129" progId="MSGraph.Chart.8">
                  <p:embed followColorScheme="full"/>
                  <p:pic>
                    <p:nvPicPr>
                      <p:cNvPr id="0" name="Umsatzerlöse (netto)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Privatnutzung Kraftfahrzeu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2626693"/>
              </p:ext>
            </p:extLst>
          </p:nvPr>
        </p:nvGraphicFramePr>
        <p:xfrm>
          <a:off x="2032000" y="2489200"/>
          <a:ext cx="13716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4" name="Diagramm" r:id="rId33" imgW="10001384" imgH="4714815" progId="MSGraph.Chart.8">
                  <p:embed followColorScheme="full"/>
                </p:oleObj>
              </mc:Choice>
              <mc:Fallback>
                <p:oleObj name="Diagramm" r:id="rId33" imgW="10001384" imgH="4714815" progId="MSGraph.Chart.8">
                  <p:embed followColorScheme="full"/>
                  <p:pic>
                    <p:nvPicPr>
                      <p:cNvPr id="0" name="Privatnutzung Kraftfahrzeug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489200"/>
                        <a:ext cx="13716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621875"/>
              </p:ext>
            </p:extLst>
          </p:nvPr>
        </p:nvGraphicFramePr>
        <p:xfrm>
          <a:off x="2032000" y="35941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5" name="Diagramm" r:id="rId35" imgW="10001384" imgH="4676821" progId="MSGraph.Chart.8">
                  <p:embed followColorScheme="full"/>
                </p:oleObj>
              </mc:Choice>
              <mc:Fallback>
                <p:oleObj name="Diagramm" r:id="rId35" imgW="10001384" imgH="4676821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5941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20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36" name="Rechteck 35">
            <a:hlinkClick r:id="rId37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37" name="Rechteck 36">
            <a:hlinkClick r:id="rId38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38" name="Rechteck 37">
            <a:hlinkClick r:id="rId39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39" name="Rechteck 38">
            <a:hlinkClick r:id="rId40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82324226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Material und Wareneinsatz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Detailansicht Ausgaben in €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278541851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Raumkosten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052194109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Versicherungen /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694240547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513913461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91738214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566853414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Gezahlte Gewerbesteuer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216958029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Fahrzeugkosten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409750292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Kosten der Warenabgabe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2649795435"/>
              </p:ext>
            </p:extLst>
          </p:nvPr>
        </p:nvGraphicFramePr>
        <p:xfrm>
          <a:off x="295433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Zinsausgaben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1383016081"/>
              </p:ext>
            </p:extLst>
          </p:nvPr>
        </p:nvGraphicFramePr>
        <p:xfrm>
          <a:off x="4640263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Personalkosten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127226315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betriebliche Steuern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505013784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Werbe- / und Reisekosten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2361661769"/>
              </p:ext>
            </p:extLst>
          </p:nvPr>
        </p:nvGraphicFramePr>
        <p:xfrm>
          <a:off x="4640263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Reparaturen / Instandhaltungen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877707693"/>
              </p:ext>
            </p:extLst>
          </p:nvPr>
        </p:nvGraphicFramePr>
        <p:xfrm>
          <a:off x="4638675" y="38655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AO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242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381631"/>
              </p:ext>
            </p:extLst>
          </p:nvPr>
        </p:nvGraphicFramePr>
        <p:xfrm>
          <a:off x="53848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3" name="Diagramm" r:id="rId34" imgW="4686390" imgH="3390767" progId="MSGraph.Chart.8">
                  <p:embed followColorScheme="full"/>
                </p:oleObj>
              </mc:Choice>
              <mc:Fallback>
                <p:oleObj name="Diagramm" r:id="rId34" imgW="4686390" imgH="3390767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Sonstige betriebliche 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3815220"/>
              </p:ext>
            </p:extLst>
          </p:nvPr>
        </p:nvGraphicFramePr>
        <p:xfrm>
          <a:off x="53848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4" name="Diagramm" r:id="rId36" imgW="4686390" imgH="3390767" progId="MSGraph.Chart.8">
                  <p:embed followColorScheme="full"/>
                </p:oleObj>
              </mc:Choice>
              <mc:Fallback>
                <p:oleObj name="Diagramm" r:id="rId36" imgW="4686390" imgH="3390767" progId="MSGraph.Chart.8">
                  <p:embed followColorScheme="full"/>
                  <p:pic>
                    <p:nvPicPr>
                      <p:cNvPr id="0" name="Sonstige betriebliche 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Werbe- / und Reise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0626995"/>
              </p:ext>
            </p:extLst>
          </p:nvPr>
        </p:nvGraphicFramePr>
        <p:xfrm>
          <a:off x="5384800" y="27051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5" name="Diagramm" r:id="rId38" imgW="4686390" imgH="3390767" progId="MSGraph.Chart.8">
                  <p:embed followColorScheme="full"/>
                </p:oleObj>
              </mc:Choice>
              <mc:Fallback>
                <p:oleObj name="Diagramm" r:id="rId38" imgW="4686390" imgH="3390767" progId="MSGraph.Chart.8">
                  <p:embed followColorScheme="full"/>
                  <p:pic>
                    <p:nvPicPr>
                      <p:cNvPr id="0" name="Werbe- / und Reise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Reparatur/Instandhal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629025"/>
              </p:ext>
            </p:extLst>
          </p:nvPr>
        </p:nvGraphicFramePr>
        <p:xfrm>
          <a:off x="53848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6" name="Diagramm" r:id="rId40" imgW="4505303" imgH="3295783" progId="MSGraph.Chart.8">
                  <p:embed followColorScheme="full"/>
                </p:oleObj>
              </mc:Choice>
              <mc:Fallback>
                <p:oleObj name="Diagramm" r:id="rId40" imgW="4505303" imgH="3295783" progId="MSGraph.Chart.8">
                  <p:embed followColorScheme="full"/>
                  <p:pic>
                    <p:nvPicPr>
                      <p:cNvPr id="0" name="Reparatur/Instandhal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989535"/>
              </p:ext>
            </p:extLst>
          </p:nvPr>
        </p:nvGraphicFramePr>
        <p:xfrm>
          <a:off x="53848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7" name="Diagramm" r:id="rId42" imgW="4686390" imgH="3390767" progId="MSGraph.Chart.8">
                  <p:embed followColorScheme="full"/>
                </p:oleObj>
              </mc:Choice>
              <mc:Fallback>
                <p:oleObj name="Diagramm" r:id="rId42" imgW="4686390" imgH="3390767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Fremd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7827510"/>
              </p:ext>
            </p:extLst>
          </p:nvPr>
        </p:nvGraphicFramePr>
        <p:xfrm>
          <a:off x="36957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8" name="Diagramm" r:id="rId44" imgW="4686390" imgH="3390767" progId="MSGraph.Chart.8">
                  <p:embed followColorScheme="full"/>
                </p:oleObj>
              </mc:Choice>
              <mc:Fallback>
                <p:oleObj name="Diagramm" r:id="rId44" imgW="4686390" imgH="3390767" progId="MSGraph.Chart.8">
                  <p:embed followColorScheme="full"/>
                  <p:pic>
                    <p:nvPicPr>
                      <p:cNvPr id="0" name="Fremd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Gezahlte Gewerbeste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7762834"/>
              </p:ext>
            </p:extLst>
          </p:nvPr>
        </p:nvGraphicFramePr>
        <p:xfrm>
          <a:off x="36957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9" name="Diagramm" r:id="rId46" imgW="4686390" imgH="3390767" progId="MSGraph.Chart.8">
                  <p:embed followColorScheme="full"/>
                </p:oleObj>
              </mc:Choice>
              <mc:Fallback>
                <p:oleObj name="Diagramm" r:id="rId46" imgW="4686390" imgH="3390767" progId="MSGraph.Chart.8">
                  <p:embed followColorScheme="full"/>
                  <p:pic>
                    <p:nvPicPr>
                      <p:cNvPr id="0" name="Gezahlte Gewerbesteuer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288371"/>
              </p:ext>
            </p:extLst>
          </p:nvPr>
        </p:nvGraphicFramePr>
        <p:xfrm>
          <a:off x="3695700" y="27051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0" name="Diagramm" r:id="rId48" imgW="4686390" imgH="3390767" progId="MSGraph.Chart.8">
                  <p:embed followColorScheme="full"/>
                </p:oleObj>
              </mc:Choice>
              <mc:Fallback>
                <p:oleObj name="Diagramm" r:id="rId48" imgW="4686390" imgH="3390767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Kosten der Warenabgab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427577"/>
              </p:ext>
            </p:extLst>
          </p:nvPr>
        </p:nvGraphicFramePr>
        <p:xfrm>
          <a:off x="36957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1" name="Diagramm" r:id="rId50" imgW="4838790" imgH="3543459" progId="MSGraph.Chart.8">
                  <p:embed followColorScheme="full"/>
                </p:oleObj>
              </mc:Choice>
              <mc:Fallback>
                <p:oleObj name="Diagramm" r:id="rId50" imgW="4838790" imgH="3543459" progId="MSGraph.Chart.8">
                  <p:embed followColorScheme="full"/>
                  <p:pic>
                    <p:nvPicPr>
                      <p:cNvPr id="0" name="Kosten der Warenabgabe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0596614"/>
              </p:ext>
            </p:extLst>
          </p:nvPr>
        </p:nvGraphicFramePr>
        <p:xfrm>
          <a:off x="36957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2" name="Diagramm" r:id="rId52" imgW="4686390" imgH="3162446" progId="MSGraph.Chart.8">
                  <p:embed followColorScheme="full"/>
                </p:oleObj>
              </mc:Choice>
              <mc:Fallback>
                <p:oleObj name="Diagramm" r:id="rId52" imgW="4686390" imgH="3162446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Material und Wareneinsatz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6675208"/>
              </p:ext>
            </p:extLst>
          </p:nvPr>
        </p:nvGraphicFramePr>
        <p:xfrm>
          <a:off x="20320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3" name="Diagramm" r:id="rId54" imgW="4143487" imgH="2914769" progId="MSGraph.Chart.8">
                  <p:embed followColorScheme="full"/>
                </p:oleObj>
              </mc:Choice>
              <mc:Fallback>
                <p:oleObj name="Diagramm" r:id="rId54" imgW="4143487" imgH="2914769" progId="MSGraph.Chart.8">
                  <p:embed followColorScheme="full"/>
                  <p:pic>
                    <p:nvPicPr>
                      <p:cNvPr id="0" name="Material und Wareneinsatz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8108843"/>
              </p:ext>
            </p:extLst>
          </p:nvPr>
        </p:nvGraphicFramePr>
        <p:xfrm>
          <a:off x="20320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4" name="Diagramm" r:id="rId56" imgW="4686390" imgH="3390767" progId="MSGraph.Chart.8">
                  <p:embed followColorScheme="full"/>
                </p:oleObj>
              </mc:Choice>
              <mc:Fallback>
                <p:oleObj name="Diagramm" r:id="rId56" imgW="4686390" imgH="3390767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6480030"/>
              </p:ext>
            </p:extLst>
          </p:nvPr>
        </p:nvGraphicFramePr>
        <p:xfrm>
          <a:off x="2032000" y="27051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5" name="Diagramm" r:id="rId58" imgW="4686390" imgH="3390767" progId="MSGraph.Chart.8">
                  <p:embed followColorScheme="full"/>
                </p:oleObj>
              </mc:Choice>
              <mc:Fallback>
                <p:oleObj name="Diagramm" r:id="rId58" imgW="4686390" imgH="3390767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5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8784401"/>
              </p:ext>
            </p:extLst>
          </p:nvPr>
        </p:nvGraphicFramePr>
        <p:xfrm>
          <a:off x="20320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6" name="Diagramm" r:id="rId60" imgW="4686390" imgH="3390767" progId="MSGraph.Chart.8">
                  <p:embed followColorScheme="full"/>
                </p:oleObj>
              </mc:Choice>
              <mc:Fallback>
                <p:oleObj name="Diagramm" r:id="rId60" imgW="4686390" imgH="3390767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Sonstig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071477"/>
              </p:ext>
            </p:extLst>
          </p:nvPr>
        </p:nvGraphicFramePr>
        <p:xfrm>
          <a:off x="20320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07" name="Diagramm" r:id="rId62" imgW="4686390" imgH="3390767" progId="MSGraph.Chart.8">
                  <p:embed followColorScheme="full"/>
                </p:oleObj>
              </mc:Choice>
              <mc:Fallback>
                <p:oleObj name="Diagramm" r:id="rId62" imgW="4686390" imgH="3390767" progId="MSGraph.Chart.8">
                  <p:embed followColorScheme="full"/>
                  <p:pic>
                    <p:nvPicPr>
                      <p:cNvPr id="0" name="Sonstig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Die Detailansicht basiert auf den Kostenarten und den Kontenzuordnungen der BWA. 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49">
            <a:hlinkClick r:id="rId29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53" name="Rechteck 52">
            <a:hlinkClick r:id="rId64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55" name="Rechteck 54">
            <a:hlinkClick r:id="rId65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57" name="Rechteck 56">
            <a:hlinkClick r:id="rId66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59" name="Rechteck 58">
            <a:hlinkClick r:id="rId67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77581513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Material und Wareneinsatz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Detailansicht Ausgaben in %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522388092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Raumkosten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500108879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Versicherungen /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928627863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4265559032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782385050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4142298756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Gezahlte Gewerbesteuer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05605256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Fahrzeugkosten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3916020174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Kosten der Warenabgabe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146217525"/>
              </p:ext>
            </p:extLst>
          </p:nvPr>
        </p:nvGraphicFramePr>
        <p:xfrm>
          <a:off x="295433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Zinsausgaben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087658558"/>
              </p:ext>
            </p:extLst>
          </p:nvPr>
        </p:nvGraphicFramePr>
        <p:xfrm>
          <a:off x="4640263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Personalkosten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677760475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betriebliche Steuern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767182907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Werbe- / und Reisekosten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2317679938"/>
              </p:ext>
            </p:extLst>
          </p:nvPr>
        </p:nvGraphicFramePr>
        <p:xfrm>
          <a:off x="4640263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Reparaturen / Instandhaltungen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289355174"/>
              </p:ext>
            </p:extLst>
          </p:nvPr>
        </p:nvGraphicFramePr>
        <p:xfrm>
          <a:off x="4638675" y="38655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AO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266" name="Personal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2578805"/>
              </p:ext>
            </p:extLst>
          </p:nvPr>
        </p:nvGraphicFramePr>
        <p:xfrm>
          <a:off x="53848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4" name="Diagramm" r:id="rId34" imgW="4229190" imgH="3105097" progId="MSGraph.Chart.8">
                  <p:embed followColorScheme="full"/>
                </p:oleObj>
              </mc:Choice>
              <mc:Fallback>
                <p:oleObj name="Diagramm" r:id="rId34" imgW="4229190" imgH="3105097" progId="MSGraph.Chart.8">
                  <p:embed followColorScheme="full"/>
                  <p:pic>
                    <p:nvPicPr>
                      <p:cNvPr id="0" name="Personal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Betriebliche Steuer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803599"/>
              </p:ext>
            </p:extLst>
          </p:nvPr>
        </p:nvGraphicFramePr>
        <p:xfrm>
          <a:off x="53848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5" name="Diagramm" r:id="rId36" imgW="4229190" imgH="2962441" progId="MSGraph.Chart.8">
                  <p:embed followColorScheme="full"/>
                </p:oleObj>
              </mc:Choice>
              <mc:Fallback>
                <p:oleObj name="Diagramm" r:id="rId36" imgW="4229190" imgH="2962441" progId="MSGraph.Chart.8">
                  <p:embed followColorScheme="full"/>
                  <p:pic>
                    <p:nvPicPr>
                      <p:cNvPr id="0" name="Betriebliche Steuer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Werbe- / und Reise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3364444"/>
              </p:ext>
            </p:extLst>
          </p:nvPr>
        </p:nvGraphicFramePr>
        <p:xfrm>
          <a:off x="5384800" y="26924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6" name="Diagramm" r:id="rId38" imgW="4229190" imgH="3105097" progId="MSGraph.Chart.8">
                  <p:embed followColorScheme="full"/>
                </p:oleObj>
              </mc:Choice>
              <mc:Fallback>
                <p:oleObj name="Diagramm" r:id="rId38" imgW="4229190" imgH="3105097" progId="MSGraph.Chart.8">
                  <p:embed followColorScheme="full"/>
                  <p:pic>
                    <p:nvPicPr>
                      <p:cNvPr id="0" name="Werbe- / und Reise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6924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Reparaturen / Instandhalt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38234"/>
              </p:ext>
            </p:extLst>
          </p:nvPr>
        </p:nvGraphicFramePr>
        <p:xfrm>
          <a:off x="53848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7" name="Diagramm" r:id="rId40" imgW="4095795" imgH="3200440" progId="MSGraph.Chart.8">
                  <p:embed followColorScheme="full"/>
                </p:oleObj>
              </mc:Choice>
              <mc:Fallback>
                <p:oleObj name="Diagramm" r:id="rId40" imgW="4095795" imgH="3200440" progId="MSGraph.Chart.8">
                  <p:embed followColorScheme="full"/>
                  <p:pic>
                    <p:nvPicPr>
                      <p:cNvPr id="0" name="Reparaturen / Instandhalt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AO 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4950213"/>
              </p:ext>
            </p:extLst>
          </p:nvPr>
        </p:nvGraphicFramePr>
        <p:xfrm>
          <a:off x="53848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8" name="Diagramm" r:id="rId42" imgW="4095795" imgH="2971760" progId="MSGraph.Chart.8">
                  <p:embed followColorScheme="full"/>
                </p:oleObj>
              </mc:Choice>
              <mc:Fallback>
                <p:oleObj name="Diagramm" r:id="rId42" imgW="4095795" imgH="2971760" progId="MSGraph.Chart.8">
                  <p:embed followColorScheme="full"/>
                  <p:pic>
                    <p:nvPicPr>
                      <p:cNvPr id="0" name="AO 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Fremdleist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2375418"/>
              </p:ext>
            </p:extLst>
          </p:nvPr>
        </p:nvGraphicFramePr>
        <p:xfrm>
          <a:off x="37084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9" name="Diagramm" r:id="rId44" imgW="4229190" imgH="3248111" progId="MSGraph.Chart.8">
                  <p:embed followColorScheme="full"/>
                </p:oleObj>
              </mc:Choice>
              <mc:Fallback>
                <p:oleObj name="Diagramm" r:id="rId44" imgW="4229190" imgH="3248111" progId="MSGraph.Chart.8">
                  <p:embed followColorScheme="full"/>
                  <p:pic>
                    <p:nvPicPr>
                      <p:cNvPr id="0" name="Fremdleist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Gezahlte GewSt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9551776"/>
              </p:ext>
            </p:extLst>
          </p:nvPr>
        </p:nvGraphicFramePr>
        <p:xfrm>
          <a:off x="37084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0" name="Diagramm" r:id="rId46" imgW="4229190" imgH="2962441" progId="MSGraph.Chart.8">
                  <p:embed followColorScheme="full"/>
                </p:oleObj>
              </mc:Choice>
              <mc:Fallback>
                <p:oleObj name="Diagramm" r:id="rId46" imgW="4229190" imgH="2962441" progId="MSGraph.Chart.8">
                  <p:embed followColorScheme="full"/>
                  <p:pic>
                    <p:nvPicPr>
                      <p:cNvPr id="0" name="Gezahlte GewSt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Fahrzeug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5811461"/>
              </p:ext>
            </p:extLst>
          </p:nvPr>
        </p:nvGraphicFramePr>
        <p:xfrm>
          <a:off x="3708400" y="26924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1" name="Diagramm" r:id="rId48" imgW="4095795" imgH="2971760" progId="MSGraph.Chart.8">
                  <p:embed followColorScheme="full"/>
                </p:oleObj>
              </mc:Choice>
              <mc:Fallback>
                <p:oleObj name="Diagramm" r:id="rId48" imgW="4095795" imgH="2971760" progId="MSGraph.Chart.8">
                  <p:embed followColorScheme="full"/>
                  <p:pic>
                    <p:nvPicPr>
                      <p:cNvPr id="0" name="Fahrzeug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6924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Kosten der Warenabgab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5423164"/>
              </p:ext>
            </p:extLst>
          </p:nvPr>
        </p:nvGraphicFramePr>
        <p:xfrm>
          <a:off x="37084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2" name="Diagramm" r:id="rId50" imgW="4095795" imgH="2971760" progId="MSGraph.Chart.8">
                  <p:embed followColorScheme="full"/>
                </p:oleObj>
              </mc:Choice>
              <mc:Fallback>
                <p:oleObj name="Diagramm" r:id="rId50" imgW="4095795" imgH="2971760" progId="MSGraph.Chart.8">
                  <p:embed followColorScheme="full"/>
                  <p:pic>
                    <p:nvPicPr>
                      <p:cNvPr id="0" name="Kosten der Warenabgab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Zins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6017426"/>
              </p:ext>
            </p:extLst>
          </p:nvPr>
        </p:nvGraphicFramePr>
        <p:xfrm>
          <a:off x="37084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3" name="Diagramm" r:id="rId52" imgW="4581682" imgH="2952763" progId="MSGraph.Chart.8">
                  <p:embed followColorScheme="full"/>
                </p:oleObj>
              </mc:Choice>
              <mc:Fallback>
                <p:oleObj name="Diagramm" r:id="rId52" imgW="4581682" imgH="2952763" progId="MSGraph.Chart.8">
                  <p:embed followColorScheme="full"/>
                  <p:pic>
                    <p:nvPicPr>
                      <p:cNvPr id="0" name="Zins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6" name="Material und Wareneinsatz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418549"/>
              </p:ext>
            </p:extLst>
          </p:nvPr>
        </p:nvGraphicFramePr>
        <p:xfrm>
          <a:off x="20320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4" name="Diagramm" r:id="rId54" imgW="3943395" imgH="2428736" progId="MSGraph.Chart.8">
                  <p:embed followColorScheme="full"/>
                </p:oleObj>
              </mc:Choice>
              <mc:Fallback>
                <p:oleObj name="Diagramm" r:id="rId54" imgW="3943395" imgH="2428736" progId="MSGraph.Chart.8">
                  <p:embed followColorScheme="full"/>
                  <p:pic>
                    <p:nvPicPr>
                      <p:cNvPr id="0" name="Material und Wareneinsatz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7" name="Raum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9844883"/>
              </p:ext>
            </p:extLst>
          </p:nvPr>
        </p:nvGraphicFramePr>
        <p:xfrm>
          <a:off x="20320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5" name="Diagramm" r:id="rId56" imgW="4229190" imgH="3152768" progId="MSGraph.Chart.8">
                  <p:embed followColorScheme="full"/>
                </p:oleObj>
              </mc:Choice>
              <mc:Fallback>
                <p:oleObj name="Diagramm" r:id="rId56" imgW="4229190" imgH="3152768" progId="MSGraph.Chart.8">
                  <p:embed followColorScheme="full"/>
                  <p:pic>
                    <p:nvPicPr>
                      <p:cNvPr id="0" name="Raum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8" name="Versicherungen, Beiträg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8810818"/>
              </p:ext>
            </p:extLst>
          </p:nvPr>
        </p:nvGraphicFramePr>
        <p:xfrm>
          <a:off x="2032000" y="26924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6" name="Diagramm" r:id="rId58" imgW="3943395" imgH="2648096" progId="MSGraph.Chart.8">
                  <p:embed followColorScheme="full"/>
                </p:oleObj>
              </mc:Choice>
              <mc:Fallback>
                <p:oleObj name="Diagramm" r:id="rId58" imgW="3943395" imgH="2648096" progId="MSGraph.Chart.8">
                  <p:embed followColorScheme="full"/>
                  <p:pic>
                    <p:nvPicPr>
                      <p:cNvPr id="0" name="Versicherungen, Beiträg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6924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9" name="Abschreib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722734"/>
              </p:ext>
            </p:extLst>
          </p:nvPr>
        </p:nvGraphicFramePr>
        <p:xfrm>
          <a:off x="20320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7" name="Diagramm" r:id="rId60" imgW="4229190" imgH="2962441" progId="MSGraph.Chart.8">
                  <p:embed followColorScheme="full"/>
                </p:oleObj>
              </mc:Choice>
              <mc:Fallback>
                <p:oleObj name="Diagramm" r:id="rId60" imgW="4229190" imgH="2962441" progId="MSGraph.Chart.8">
                  <p:embed followColorScheme="full"/>
                  <p:pic>
                    <p:nvPicPr>
                      <p:cNvPr id="0" name="Abschreib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0" name="Sonstige 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2068"/>
              </p:ext>
            </p:extLst>
          </p:nvPr>
        </p:nvGraphicFramePr>
        <p:xfrm>
          <a:off x="20320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8" name="Diagramm" r:id="rId62" imgW="4229190" imgH="2962441" progId="MSGraph.Chart.8">
                  <p:embed followColorScheme="full"/>
                </p:oleObj>
              </mc:Choice>
              <mc:Fallback>
                <p:oleObj name="Diagramm" r:id="rId62" imgW="4229190" imgH="2962441" progId="MSGraph.Chart.8">
                  <p:embed followColorScheme="full"/>
                  <p:pic>
                    <p:nvPicPr>
                      <p:cNvPr id="0" name="Sonstige 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feld 17"/>
          <p:cNvSpPr txBox="1">
            <a:spLocks noChangeArrowheads="1"/>
          </p:cNvSpPr>
          <p:nvPr/>
        </p:nvSpPr>
        <p:spPr bwMode="auto">
          <a:xfrm>
            <a:off x="1231609" y="4419600"/>
            <a:ext cx="5013836" cy="7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Die Detailansicht basiert auf den Kostenarten und den Kontenzuordnungen der BWA. Die Quoten entsprechen den prozentualen Anteilen zu den Umsatzerlösen.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49">
            <a:hlinkClick r:id="rId29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53" name="Rechteck 52">
            <a:hlinkClick r:id="rId64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55" name="Rechteck 54">
            <a:hlinkClick r:id="rId65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57" name="Rechteck 56">
            <a:hlinkClick r:id="rId66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59" name="Rechteck 58">
            <a:hlinkClick r:id="rId67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Auf einen Blick</a:t>
            </a:r>
          </a:p>
        </p:txBody>
      </p:sp>
      <p:sp>
        <p:nvSpPr>
          <p:cNvPr id="62" name="Auf der gleichen Seite des Rechtecks liegende Ecken abrunden 61" hidden="1">
            <a:hlinkClick r:id="rId20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63" name="Auf der gleichen Seite des Rechtecks liegende Ecken abrunden 62" hidden="1">
            <a:hlinkClick r:id="rId21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64" name="Auf der gleichen Seite des Rechtecks liegende Ecken abrunden 63" hidden="1">
            <a:hlinkClick r:id="rId22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65" name="Auf der gleichen Seite des Rechtecks liegende Ecken abrunden 64">
            <a:hlinkClick r:id="rId23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66" name="Auf der gleichen Seite des Rechtecks liegende Ecken abrunden 65" hidden="1">
            <a:hlinkClick r:id="rId24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67" name="Auf der gleichen Seite des Rechtecks liegende Ecken abrunden 66" hidden="1">
            <a:hlinkClick r:id="rId25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2000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Pfeil nach rechts 38"/>
          <p:cNvSpPr/>
          <p:nvPr/>
        </p:nvSpPr>
        <p:spPr>
          <a:xfrm rot="5400000">
            <a:off x="4436343" y="3174671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Pfeil nach rechts 39"/>
          <p:cNvSpPr/>
          <p:nvPr/>
        </p:nvSpPr>
        <p:spPr>
          <a:xfrm rot="5400000">
            <a:off x="4436343" y="2088202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Pfeil nach rechts 40"/>
          <p:cNvSpPr/>
          <p:nvPr/>
        </p:nvSpPr>
        <p:spPr>
          <a:xfrm rot="5400000">
            <a:off x="1628031" y="2088202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Pfeil nach rechts 41"/>
          <p:cNvSpPr/>
          <p:nvPr/>
        </p:nvSpPr>
        <p:spPr>
          <a:xfrm rot="5400000">
            <a:off x="1628031" y="3168321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Pfeil nach rechts 42"/>
          <p:cNvSpPr/>
          <p:nvPr/>
        </p:nvSpPr>
        <p:spPr>
          <a:xfrm>
            <a:off x="1762125" y="4080867"/>
            <a:ext cx="287338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Pfeil nach rechts 43"/>
          <p:cNvSpPr/>
          <p:nvPr/>
        </p:nvSpPr>
        <p:spPr>
          <a:xfrm rot="10800000">
            <a:off x="4194175" y="4068167"/>
            <a:ext cx="288925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6" name="Group 171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013743957"/>
              </p:ext>
            </p:extLst>
          </p:nvPr>
        </p:nvGraphicFramePr>
        <p:xfrm>
          <a:off x="4418013" y="1248827"/>
          <a:ext cx="1584325" cy="86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0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Personal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Unternehmer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Feste Mitarbeiter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Azubi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077967649"/>
              </p:ext>
            </p:extLst>
          </p:nvPr>
        </p:nvGraphicFramePr>
        <p:xfrm>
          <a:off x="2333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Nettovermögen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Abzgl. Schulden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8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0" name="Tabelle 49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735989277"/>
              </p:ext>
            </p:extLst>
          </p:nvPr>
        </p:nvGraphicFramePr>
        <p:xfrm>
          <a:off x="441801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Vorauszahlung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9" name="Group 173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3595999327"/>
              </p:ext>
            </p:extLst>
          </p:nvPr>
        </p:nvGraphicFramePr>
        <p:xfrm>
          <a:off x="233363" y="1248827"/>
          <a:ext cx="1584325" cy="865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2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Gründung und Standort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0" name="Tabelle 59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193235348"/>
              </p:ext>
            </p:extLst>
          </p:nvPr>
        </p:nvGraphicFramePr>
        <p:xfrm>
          <a:off x="4418013" y="232410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Rendite in %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1" name="Tabelle 60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3836838"/>
              </p:ext>
            </p:extLst>
          </p:nvPr>
        </p:nvGraphicFramePr>
        <p:xfrm>
          <a:off x="23542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Privatentnahmen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Entnahmen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Quote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3" name="Textfeld 72"/>
          <p:cNvSpPr txBox="1"/>
          <p:nvPr/>
        </p:nvSpPr>
        <p:spPr>
          <a:xfrm>
            <a:off x="2623285" y="2586534"/>
            <a:ext cx="99706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Auf einen Blick</a:t>
            </a:r>
            <a:endParaRPr lang="de-DE" sz="11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0" name="Group 160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00587195"/>
              </p:ext>
            </p:extLst>
          </p:nvPr>
        </p:nvGraphicFramePr>
        <p:xfrm>
          <a:off x="233363" y="2324100"/>
          <a:ext cx="1584325" cy="86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Eigentümer</a:t>
                      </a: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1" name="Group 157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1731186751"/>
              </p:ext>
            </p:extLst>
          </p:nvPr>
        </p:nvGraphicFramePr>
        <p:xfrm>
          <a:off x="1465263" y="2549525"/>
          <a:ext cx="338137" cy="630000"/>
        </p:xfrm>
        <a:graphic>
          <a:graphicData uri="http://schemas.openxmlformats.org/drawingml/2006/table">
            <a:tbl>
              <a:tblPr/>
              <a:tblGrid>
                <a:gridCol w="33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4161872"/>
              </p:ext>
            </p:extLst>
          </p:nvPr>
        </p:nvGraphicFramePr>
        <p:xfrm>
          <a:off x="454828" y="1257300"/>
          <a:ext cx="5534611" cy="2781300"/>
        </p:xfrm>
        <a:graphic>
          <a:graphicData uri="http://schemas.openxmlformats.org/drawingml/2006/table">
            <a:tbl>
              <a:tblPr/>
              <a:tblGrid>
                <a:gridCol w="998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3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Erlöse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Rohertrag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Gesamtkosten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(ohne Material)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davon Personal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(EBIT)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Ergebnis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gesamt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Branchenwerte *)</a:t>
                      </a: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Branchenvergleich | Ertragskennzahlen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77838" y="315913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290" name="Objec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167375"/>
              </p:ext>
            </p:extLst>
          </p:nvPr>
        </p:nvGraphicFramePr>
        <p:xfrm>
          <a:off x="1117600" y="1143000"/>
          <a:ext cx="49403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4" name="Diagramm" r:id="rId17" imgW="4248195" imgH="2467088" progId="MSGraph.Chart.8">
                  <p:embed followColorScheme="full"/>
                </p:oleObj>
              </mc:Choice>
              <mc:Fallback>
                <p:oleObj name="Diagramm" r:id="rId17" imgW="4248195" imgH="2467088" progId="MSGraph.Chart.8">
                  <p:embed followColorScheme="full"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43000"/>
                        <a:ext cx="49403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hteck 20">
            <a:hlinkClick r:id="rId19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4" name="Rechteck 23">
            <a:hlinkClick r:id="rId20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Pro-Kopf-Umsatz</a:t>
            </a:r>
          </a:p>
        </p:txBody>
      </p:sp>
      <p:sp>
        <p:nvSpPr>
          <p:cNvPr id="16" name="Rechteck 15"/>
          <p:cNvSpPr/>
          <p:nvPr>
            <p:custDataLst>
              <p:tags r:id="rId6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>
                <a:solidFill>
                  <a:schemeClr val="tx1"/>
                </a:solidFill>
                <a:cs typeface="Arial" pitchFamily="34" charset="0"/>
              </a:rPr>
              <a:t>Mandant</a:t>
            </a:r>
            <a:endParaRPr lang="de-DE" sz="7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9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1094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Quelle: Feri Branchendienst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Auf der gleichen Seite des Rechtecks liegende Ecken abrunden 34" hidden="1">
            <a:hlinkClick r:id="rId19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36" name="Auf der gleichen Seite des Rechtecks liegende Ecken abrunden 35" hidden="1">
            <a:hlinkClick r:id="rId21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40" name="Auf der gleichen Seite des Rechtecks liegende Ecken abrunden 39" hidden="1">
            <a:hlinkClick r:id="rId24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7" name="Rechteck 2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5" action="ppaction://hlinksldjump" tooltip="GuV Berichtsjahr"/>
          </p:cNvPr>
          <p:cNvSpPr/>
          <p:nvPr>
            <p:custDataLst>
              <p:tags r:id="rId14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8" name="Rechteck 2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640416"/>
              </p:ext>
            </p:extLst>
          </p:nvPr>
        </p:nvGraphicFramePr>
        <p:xfrm>
          <a:off x="1104900" y="1143000"/>
          <a:ext cx="49657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5" name="Diagramm" r:id="rId15" imgW="3838687" imgH="1952738" progId="MSGraph.Chart.8">
                  <p:embed followColorScheme="full"/>
                </p:oleObj>
              </mc:Choice>
              <mc:Fallback>
                <p:oleObj name="Diagramm" r:id="rId15" imgW="3838687" imgH="195273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43000"/>
                        <a:ext cx="49657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Branchenvergleich | Pro-Kopf-Umsatz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7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6" name="Rechteck 25">
            <a:hlinkClick r:id="rId18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Pro-Kopf-Umsatz</a:t>
            </a:r>
          </a:p>
        </p:txBody>
      </p:sp>
      <p:graphicFrame>
        <p:nvGraphicFramePr>
          <p:cNvPr id="15" name="Group 5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7570566"/>
              </p:ext>
            </p:extLst>
          </p:nvPr>
        </p:nvGraphicFramePr>
        <p:xfrm>
          <a:off x="398463" y="3429000"/>
          <a:ext cx="5602287" cy="612775"/>
        </p:xfrm>
        <a:graphic>
          <a:graphicData uri="http://schemas.openxmlformats.org/drawingml/2006/table">
            <a:tbl>
              <a:tblPr/>
              <a:tblGrid>
                <a:gridCol w="105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9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8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3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T="45778" marB="457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Erlöse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 Kopf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Branchenwerte *)</a:t>
                      </a: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1094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Quelle: Feri Branchendienst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 hidden="1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9" name="Rechteck 18"/>
          <p:cNvSpPr/>
          <p:nvPr>
            <p:custDataLst>
              <p:tags r:id="rId10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>
                <a:solidFill>
                  <a:schemeClr val="tx1"/>
                </a:solidFill>
                <a:cs typeface="Arial" pitchFamily="34" charset="0"/>
              </a:rPr>
              <a:t>Mandant</a:t>
            </a:r>
            <a:endParaRPr lang="de-DE" sz="7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4" name="Rechteck 3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elle 5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Gesamtübersicht</a:t>
            </a:r>
          </a:p>
        </p:txBody>
      </p:sp>
      <p:sp>
        <p:nvSpPr>
          <p:cNvPr id="47" name="Rechteck 4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48" name="Rechteck 4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49" name="Rechteck 4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50" name="Rechteck 4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51" name="Rechteck 5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52" name="Rechteck 5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22330169"/>
              </p:ext>
            </p:extLst>
          </p:nvPr>
        </p:nvGraphicFramePr>
        <p:xfrm>
          <a:off x="1049338" y="1206824"/>
          <a:ext cx="4950000" cy="3131999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2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4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0923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Betriebliche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Erlöse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Material und Fremdleistungen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Sonstige 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betriebliche  Einnahmen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Sonstige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betriebliche Ausgaben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Auswirkung auf den Betriebserfolg (EBIT)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Zinsen und Beteiligungen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Außerordentliche Posten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USt/VSt und sonstige Einnahmen/Ausgaben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Gezahlte Gewerbesteuer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Auswirkung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auf den Einnahmenüberschuss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7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9034013"/>
              </p:ext>
            </p:extLst>
          </p:nvPr>
        </p:nvGraphicFramePr>
        <p:xfrm>
          <a:off x="2562225" y="1437368"/>
          <a:ext cx="503238" cy="2916000"/>
        </p:xfrm>
        <a:graphic>
          <a:graphicData uri="http://schemas.openxmlformats.org/drawingml/2006/table">
            <a:tbl>
              <a:tblPr/>
              <a:tblGrid>
                <a:gridCol w="503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43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4454043"/>
              </p:ext>
            </p:extLst>
          </p:nvPr>
        </p:nvGraphicFramePr>
        <p:xfrm>
          <a:off x="3225800" y="1092200"/>
          <a:ext cx="2921000" cy="331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2" name="Diagramm" r:id="rId21" imgW="5372010" imgH="3533782" progId="MSGraph.Chart.8">
                  <p:embed followColorScheme="full"/>
                </p:oleObj>
              </mc:Choice>
              <mc:Fallback>
                <p:oleObj name="Diagramm" r:id="rId21" imgW="5372010" imgH="35337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1092200"/>
                        <a:ext cx="2921000" cy="331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f der gleichen Seite des Rechtecks liegende Ecken abrunden 27" hidden="1">
            <a:hlinkClick r:id="rId23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0" name="Auf der gleichen Seite des Rechtecks liegende Ecken abrunden 29" hidden="1">
            <a:hlinkClick r:id="rId2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6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 hidden="1">
            <a:hlinkClick r:id="rId1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7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31967665"/>
              </p:ext>
            </p:extLst>
          </p:nvPr>
        </p:nvGraphicFramePr>
        <p:xfrm>
          <a:off x="1120775" y="1254125"/>
          <a:ext cx="4868863" cy="2898775"/>
        </p:xfrm>
        <a:graphic>
          <a:graphicData uri="http://schemas.openxmlformats.org/drawingml/2006/table">
            <a:tbl>
              <a:tblPr/>
              <a:tblGrid>
                <a:gridCol w="1470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2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2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08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2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7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Betriebliche Erlöse</a:t>
            </a:r>
          </a:p>
        </p:txBody>
      </p:sp>
      <p:sp>
        <p:nvSpPr>
          <p:cNvPr id="14" name="Rechteck 13"/>
          <p:cNvSpPr/>
          <p:nvPr>
            <p:custDataLst>
              <p:tags r:id="rId4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5" name="Rechteck 34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6" name="Rechteck 35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8" name="Rechteck 37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1" name="Auf der gleichen Seite des Rechtecks liegende Ecken abrunden 20" hidden="1">
            <a:hlinkClick r:id="rId21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0" name="Auf der gleichen Seite des Rechtecks liegende Ecken abrunden 39">
            <a:hlinkClick r:id="rId25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2" name="Ellipse 21"/>
          <p:cNvSpPr/>
          <p:nvPr/>
        </p:nvSpPr>
        <p:spPr>
          <a:xfrm>
            <a:off x="2446226" y="3713421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2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499190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6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10351082"/>
              </p:ext>
            </p:extLst>
          </p:nvPr>
        </p:nvGraphicFramePr>
        <p:xfrm>
          <a:off x="1066800" y="1244730"/>
          <a:ext cx="4926014" cy="3190875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48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Material und Fremdleistungen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Rohertrag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7" name="Rechteck 36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8" name="Rechteck 37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9" name="Rechteck 38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40" name="Rechteck 39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41" name="Rechteck 40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5" name="Auf der gleichen Seite des Rechtecks liegende Ecken abrunden 24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4" name="Rechteck 2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8" name="Rechteck 27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1" name="Ellipse 3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2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213812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2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42671407"/>
              </p:ext>
            </p:extLst>
          </p:nvPr>
        </p:nvGraphicFramePr>
        <p:xfrm>
          <a:off x="1114425" y="1239838"/>
          <a:ext cx="4878387" cy="3200400"/>
        </p:xfrm>
        <a:graphic>
          <a:graphicData uri="http://schemas.openxmlformats.org/drawingml/2006/table">
            <a:tbl>
              <a:tblPr/>
              <a:tblGrid>
                <a:gridCol w="147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434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3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Personalquote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Personalquote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6" name="Rechteck 35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7" name="Rechteck 36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9" name="Rechteck 38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9" name="Rechteck 28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2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987223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5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52065063"/>
              </p:ext>
            </p:extLst>
          </p:nvPr>
        </p:nvGraphicFramePr>
        <p:xfrm>
          <a:off x="734769" y="1238380"/>
          <a:ext cx="5261020" cy="3197225"/>
        </p:xfrm>
        <a:graphic>
          <a:graphicData uri="http://schemas.openxmlformats.org/drawingml/2006/table">
            <a:tbl>
              <a:tblPr/>
              <a:tblGrid>
                <a:gridCol w="1859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12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Afa + sonstige betriebliche Ausgaben 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Ausgabenquote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Abschreibungen und sonstige betriebliche Ausgaben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5" name="Rechteck 34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6" name="Rechteck 35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8" name="Rechteck 37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4" name="Auf der gleichen Seite des Rechtecks liegende Ecken abrunden 23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8" name="Auf der gleichen Seite des Rechtecks liegende Ecken abrunden 27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9" name="Auf der gleichen Seite des Rechtecks liegende Ecken abrunden 38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2" name="Rechteck 4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0" name="Rechteck 29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3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928632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90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Ellipse 2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7048035"/>
              </p:ext>
            </p:extLst>
          </p:nvPr>
        </p:nvGraphicFramePr>
        <p:xfrm>
          <a:off x="1222375" y="1247905"/>
          <a:ext cx="4770438" cy="3189288"/>
        </p:xfrm>
        <a:graphic>
          <a:graphicData uri="http://schemas.openxmlformats.org/drawingml/2006/table">
            <a:tbl>
              <a:tblPr/>
              <a:tblGrid>
                <a:gridCol w="136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1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Einnahmenüberschuss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6" name="Rechteck 35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7" name="Rechteck 36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9" name="Rechteck 38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9" name="Rechteck 28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74068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14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Ellipse 31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1</a:t>
            </a:r>
          </a:p>
        </p:txBody>
      </p:sp>
      <p:sp>
        <p:nvSpPr>
          <p:cNvPr id="47" name="Rechteck 46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48" name="Rechteck 47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49" name="Rechteck 48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23" name="Rechteck 22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2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Produkte und Markt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20" name="Auf der gleichen Seite des Rechtecks liegende Ecken abrunden 19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23" name="Auf der gleichen Seite des Rechtecks liegende Ecken abrunden 22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24" name="Auf der gleichen Seite des Rechtecks liegende Ecken abrunden 23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371728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Akquisition / Vertrieb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992896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Markt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311667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Kunden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538329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Angebot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2451767" y="2586534"/>
            <a:ext cx="134011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Produkte und Markt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3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18" name="Auf der gleichen Seite des Rechtecks liegende Ecken abrunden 17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GuV Berichtsjahr"/>
          </p:cNvPr>
          <p:cNvSpPr/>
          <p:nvPr>
            <p:custDataLst>
              <p:tags r:id="rId6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7" name="Auf der gleichen Seite des Rechtecks liegende Ecken abrunden 26" hidden="1">
            <a:hlinkClick r:id="rId1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Berichtsjahr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 hidden="1">
            <a:hlinkClick r:id="rId13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9" name="Auf der gleichen Seite des Rechtecks liegende Ecken abrunden 18" hidden="1">
            <a:hlinkClick r:id="rId14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5" action="ppaction://hlinksldjump" tooltip="Bilanz Berichtsjahr"/>
          </p:cNvPr>
          <p:cNvSpPr/>
          <p:nvPr>
            <p:custDataLst>
              <p:tags r:id="rId5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22" name="Auf der gleichen Seite des Rechtecks liegende Ecken abrunden 21" hidden="1">
            <a:hlinkClick r:id="rId16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855504135"/>
              </p:ext>
            </p:extLst>
          </p:nvPr>
        </p:nvGraphicFramePr>
        <p:xfrm>
          <a:off x="501650" y="1123950"/>
          <a:ext cx="2627313" cy="3124202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99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V E R M Ö G E N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 / Langfristig</a:t>
                      </a:r>
                    </a:p>
                  </a:txBody>
                  <a:tcPr marL="35991" marR="0" marT="35999" marB="35999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35999" marB="35999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Immaterielle VG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Sachanlagen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Finanzanlagen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 / Kurzfristig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Vorräte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Kundenforderungen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 Forderungen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Wertpapiere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Kassen- und Bankguthaben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3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-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= NETTOVERMÖGEN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778219409"/>
              </p:ext>
            </p:extLst>
          </p:nvPr>
        </p:nvGraphicFramePr>
        <p:xfrm>
          <a:off x="3121025" y="1127125"/>
          <a:ext cx="2627313" cy="2620963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01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V E R S C H U L D U N G  </a:t>
                      </a:r>
                    </a:p>
                  </a:txBody>
                  <a:tcPr marL="35991" marR="35991" marT="36002" marB="3600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Langfristig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 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Schulden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Kurzfristig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Erhaltene Anzahlungen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Gegenüber Lieferanten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Sonstige kurzfristige Schulden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a.) davon Finanzamt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b.) davon Sozialversicherung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" name="Pfeil nach links und oben 10"/>
          <p:cNvSpPr/>
          <p:nvPr/>
        </p:nvSpPr>
        <p:spPr>
          <a:xfrm>
            <a:off x="3136900" y="3770313"/>
            <a:ext cx="2482850" cy="144462"/>
          </a:xfrm>
          <a:prstGeom prst="leftUpArrow">
            <a:avLst>
              <a:gd name="adj1" fmla="val 34067"/>
              <a:gd name="adj2" fmla="val 25000"/>
              <a:gd name="adj3" fmla="val 289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endParaRPr lang="de-DE" sz="800" b="1" dirty="0">
              <a:solidFill>
                <a:schemeClr val="bg1"/>
              </a:solidFill>
            </a:endParaRPr>
          </a:p>
        </p:txBody>
      </p:sp>
      <p:sp>
        <p:nvSpPr>
          <p:cNvPr id="12" name="Auf der gleichen Seite des Rechtecks liegende Ecken abrunden 11">
            <a:hlinkClick r:id="rId17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17" name="Rechteck 1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64" name="Group 5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11425110"/>
              </p:ext>
            </p:extLst>
          </p:nvPr>
        </p:nvGraphicFramePr>
        <p:xfrm>
          <a:off x="788988" y="1260475"/>
          <a:ext cx="5206138" cy="2960688"/>
        </p:xfrm>
        <a:graphic>
          <a:graphicData uri="http://schemas.openxmlformats.org/drawingml/2006/table">
            <a:tbl>
              <a:tblPr/>
              <a:tblGrid>
                <a:gridCol w="662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96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Gesamtvermögen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Gesamtverschuldung</a:t>
                      </a: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48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72675"/>
              </p:ext>
            </p:extLst>
          </p:nvPr>
        </p:nvGraphicFramePr>
        <p:xfrm>
          <a:off x="1193800" y="1168400"/>
          <a:ext cx="48641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2" name="Diagramm" r:id="rId13" imgW="4514984" imgH="2505082" progId="MSGraph.Chart.8">
                  <p:embed followColorScheme="full"/>
                </p:oleObj>
              </mc:Choice>
              <mc:Fallback>
                <p:oleObj name="Diagramm" r:id="rId13" imgW="4514984" imgH="25050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68400"/>
                        <a:ext cx="48641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3 Jahre | Gesamtübersicht</a:t>
            </a:r>
          </a:p>
        </p:txBody>
      </p:sp>
      <p:sp>
        <p:nvSpPr>
          <p:cNvPr id="50" name="Rechteck 49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51" name="Rechteck 50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Vermögensposten</a:t>
            </a:r>
          </a:p>
        </p:txBody>
      </p:sp>
      <p:sp>
        <p:nvSpPr>
          <p:cNvPr id="52" name="Rechteck 51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Schuldposten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8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Bilanz Berichtsjahr"/>
          </p:cNvPr>
          <p:cNvSpPr/>
          <p:nvPr>
            <p:custDataLst>
              <p:tags r:id="rId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>
            <a:hlinkClick r:id="rId21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Rechteck 2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44080131"/>
              </p:ext>
            </p:extLst>
          </p:nvPr>
        </p:nvGraphicFramePr>
        <p:xfrm>
          <a:off x="677863" y="3375155"/>
          <a:ext cx="5310386" cy="846010"/>
        </p:xfrm>
        <a:graphic>
          <a:graphicData uri="http://schemas.openxmlformats.org/drawingml/2006/table">
            <a:tbl>
              <a:tblPr/>
              <a:tblGrid>
                <a:gridCol w="774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2" marR="91432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Immaterielles Anlagevermögen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Vermögensposten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3 Jahre | Vermögen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Die drei höchsten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Vermögensposten</a:t>
            </a:r>
          </a:p>
        </p:txBody>
      </p:sp>
      <p:sp>
        <p:nvSpPr>
          <p:cNvPr id="37" name="Rechteck 36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Schuldposten</a:t>
            </a:r>
          </a:p>
        </p:txBody>
      </p:sp>
      <p:sp>
        <p:nvSpPr>
          <p:cNvPr id="22" name="Auf der gleichen Seite des Rechtecks liegende Ecken abrunden 21" hidden="1">
            <a:hlinkClick r:id="rId16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 hidden="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491648"/>
              </p:ext>
            </p:extLst>
          </p:nvPr>
        </p:nvGraphicFramePr>
        <p:xfrm>
          <a:off x="1193800" y="1155700"/>
          <a:ext cx="4864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5" name="Diagramm" r:id="rId20" imgW="4610010" imgH="2829104" progId="MSGraph.Chart.8">
                  <p:embed followColorScheme="full"/>
                </p:oleObj>
              </mc:Choice>
              <mc:Fallback>
                <p:oleObj name="Diagramm" r:id="rId20" imgW="4610010" imgH="2829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641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18197620"/>
              </p:ext>
            </p:extLst>
          </p:nvPr>
        </p:nvGraphicFramePr>
        <p:xfrm>
          <a:off x="690563" y="3430588"/>
          <a:ext cx="5297210" cy="792163"/>
        </p:xfrm>
        <a:graphic>
          <a:graphicData uri="http://schemas.openxmlformats.org/drawingml/2006/table">
            <a:tbl>
              <a:tblPr/>
              <a:tblGrid>
                <a:gridCol w="76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8" marR="91438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Rückstellungen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Bankverbindlichkeiten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langfristige Verschuldung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Schuldposten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3 Jahre | Verschuldung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Vermögensposten</a:t>
            </a:r>
          </a:p>
        </p:txBody>
      </p:sp>
      <p:sp>
        <p:nvSpPr>
          <p:cNvPr id="40" name="Rechteck 39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Die drei höchsten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Schuldposten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5" name="Auf der gleichen Seite des Rechtecks liegende Ecken abrunden 24" hidden="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8" name="Rechteck 2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0980692"/>
              </p:ext>
            </p:extLst>
          </p:nvPr>
        </p:nvGraphicFramePr>
        <p:xfrm>
          <a:off x="1092200" y="1079500"/>
          <a:ext cx="5080000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7" name="Diagramm" r:id="rId20" imgW="4791097" imgH="2990757" progId="MSGraph.Chart.8">
                  <p:embed followColorScheme="full"/>
                </p:oleObj>
              </mc:Choice>
              <mc:Fallback>
                <p:oleObj name="Diagramm" r:id="rId20" imgW="4791097" imgH="299075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079500"/>
                        <a:ext cx="5080000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94497412"/>
              </p:ext>
            </p:extLst>
          </p:nvPr>
        </p:nvGraphicFramePr>
        <p:xfrm>
          <a:off x="96838" y="1227138"/>
          <a:ext cx="5894386" cy="3176888"/>
        </p:xfrm>
        <a:graphic>
          <a:graphicData uri="http://schemas.openxmlformats.org/drawingml/2006/table">
            <a:tbl>
              <a:tblPr/>
              <a:tblGrid>
                <a:gridCol w="1343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8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Privatentnahmen *)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Über- / Unterentnahme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Entnahmequote in %</a:t>
                      </a:r>
                    </a:p>
                  </a:txBody>
                  <a:tcPr marL="0" marR="36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Privatentnahmen | Überschuss abzgl. Privatentnahmen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14970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4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Überschuss abzgl.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1" name="Rechteck 20">
            <a:hlinkClick r:id="rId15" action="ppaction://hlinksldjump" tooltip="Verwendung"/>
          </p:cNvPr>
          <p:cNvSpPr/>
          <p:nvPr/>
        </p:nvSpPr>
        <p:spPr>
          <a:xfrm>
            <a:off x="76200" y="130581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Verwendung 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14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19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965732"/>
              </p:ext>
            </p:extLst>
          </p:nvPr>
        </p:nvGraphicFramePr>
        <p:xfrm>
          <a:off x="1054100" y="1130300"/>
          <a:ext cx="51181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3" name="Diagramm" r:id="rId20" imgW="4791097" imgH="3295783" progId="MSGraph.Chart.8">
                  <p:embed followColorScheme="full"/>
                </p:oleObj>
              </mc:Choice>
              <mc:Fallback>
                <p:oleObj name="Diagramm" r:id="rId20" imgW="4791097" imgH="329578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100" y="1130300"/>
                        <a:ext cx="51181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hteck 18"/>
          <p:cNvSpPr/>
          <p:nvPr>
            <p:custDataLst>
              <p:tags r:id="rId11"/>
            </p:custDataLst>
          </p:nvPr>
        </p:nvSpPr>
        <p:spPr>
          <a:xfrm>
            <a:off x="1465263" y="4411534"/>
            <a:ext cx="232916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hier : Privatentnahmen (netto) abzgl. etwaiger Privateinlagen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3141520"/>
              </p:ext>
            </p:extLst>
          </p:nvPr>
        </p:nvGraphicFramePr>
        <p:xfrm>
          <a:off x="109538" y="1128713"/>
          <a:ext cx="5891213" cy="3094037"/>
        </p:xfrm>
        <a:graphic>
          <a:graphicData uri="http://schemas.openxmlformats.org/drawingml/2006/table">
            <a:tbl>
              <a:tblPr/>
              <a:tblGrid>
                <a:gridCol w="1343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68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Sonder-ausgaben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Spenden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Außergewöhnliche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Eigen-verbrauch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Für private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Grundstücke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Rest ohne Zuordnung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</a:t>
            </a:r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Private</a:t>
            </a:r>
            <a:r>
              <a:rPr lang="de-DE" dirty="0"/>
              <a:t>ntnahmen | Privatentnahmen und Verwendung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19162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3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Überschuss abzgl.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9" name="Rechteck 28">
            <a:hlinkClick r:id="rId14" action="ppaction://hlinksldjump" tooltip="Verwendung"/>
          </p:cNvPr>
          <p:cNvSpPr/>
          <p:nvPr/>
        </p:nvSpPr>
        <p:spPr>
          <a:xfrm>
            <a:off x="76200" y="130581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Verwendung </a:t>
            </a:r>
          </a:p>
        </p:txBody>
      </p:sp>
      <p:sp>
        <p:nvSpPr>
          <p:cNvPr id="18" name="Auf der gleichen Seite des Rechtecks liegende Ecken abrunden 17" hidden="1">
            <a:hlinkClick r:id="rId15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9" name="Auf der gleichen Seite des Rechtecks liegende Ecken abrunden 18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5" name="Auf der gleichen Seite des Rechtecks liegende Ecken abrunden 34">
            <a:hlinkClick r:id="rId13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1" name="Auf der gleichen Seite des Rechtecks liegende Ecken abrunden 20">
            <a:hlinkClick r:id="rId18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749213"/>
              </p:ext>
            </p:extLst>
          </p:nvPr>
        </p:nvGraphicFramePr>
        <p:xfrm>
          <a:off x="1181100" y="1168400"/>
          <a:ext cx="48768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5" name="Diagramm" r:id="rId19" imgW="4514984" imgH="3038429" progId="MSGraph.Chart.8">
                  <p:embed followColorScheme="full"/>
                </p:oleObj>
              </mc:Choice>
              <mc:Fallback>
                <p:oleObj name="Diagramm" r:id="rId19" imgW="4514984" imgH="303842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768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hteck 3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Gesamtübersicht</a:t>
            </a:r>
          </a:p>
        </p:txBody>
      </p:sp>
      <p:sp>
        <p:nvSpPr>
          <p:cNvPr id="67" name="Rechteck 66">
            <a:hlinkClick r:id="rId14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68" name="Rechteck 67">
            <a:hlinkClick r:id="rId15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69" name="Rechteck 68">
            <a:hlinkClick r:id="rId16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71" name="Rechteck 70">
            <a:hlinkClick r:id="rId17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Verschuldung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83442658"/>
              </p:ext>
            </p:extLst>
          </p:nvPr>
        </p:nvGraphicFramePr>
        <p:xfrm>
          <a:off x="1052989" y="1164140"/>
          <a:ext cx="4942800" cy="31428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92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Langfristiges Vermögen)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Umlaufvermögen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(Kurzfristiges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Gesamtverschuldung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das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33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379424"/>
              </p:ext>
            </p:extLst>
          </p:nvPr>
        </p:nvGraphicFramePr>
        <p:xfrm>
          <a:off x="2682875" y="1483335"/>
          <a:ext cx="431800" cy="2826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4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1" name="Rechteck 2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5979136"/>
              </p:ext>
            </p:extLst>
          </p:nvPr>
        </p:nvGraphicFramePr>
        <p:xfrm>
          <a:off x="3213100" y="1193800"/>
          <a:ext cx="2921000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77" name="Diagramm" r:id="rId22" imgW="4152810" imgH="3152768" progId="MSGraph.Chart.8">
                  <p:embed followColorScheme="full"/>
                </p:oleObj>
              </mc:Choice>
              <mc:Fallback>
                <p:oleObj name="Diagramm" r:id="rId22" imgW="4152810" imgH="3152768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100" y="1193800"/>
                        <a:ext cx="2921000" cy="316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elle 5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58006552"/>
              </p:ext>
            </p:extLst>
          </p:nvPr>
        </p:nvGraphicFramePr>
        <p:xfrm>
          <a:off x="1057275" y="1145745"/>
          <a:ext cx="4942800" cy="2286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immaterielle VG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Sachanlagen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Finanzanlagen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Anlagenabgänge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und Abschreibungen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1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72456453"/>
              </p:ext>
            </p:extLst>
          </p:nvPr>
        </p:nvGraphicFramePr>
        <p:xfrm>
          <a:off x="2679700" y="1501775"/>
          <a:ext cx="431800" cy="193199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Anlagevermögen</a:t>
            </a:r>
          </a:p>
        </p:txBody>
      </p:sp>
      <p:graphicFrame>
        <p:nvGraphicFramePr>
          <p:cNvPr id="22601" name="Group 7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90731902"/>
              </p:ext>
            </p:extLst>
          </p:nvPr>
        </p:nvGraphicFramePr>
        <p:xfrm>
          <a:off x="749254" y="3492500"/>
          <a:ext cx="5237868" cy="825501"/>
        </p:xfrm>
        <a:graphic>
          <a:graphicData uri="http://schemas.openxmlformats.org/drawingml/2006/table">
            <a:tbl>
              <a:tblPr/>
              <a:tblGrid>
                <a:gridCol w="557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mmaterielle VG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Finanzanlagen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AfA AV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Anlagenabgänge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34" name="Rechteck 33">
            <a:hlinkClick r:id="rId16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35" name="Rechteck 34">
            <a:hlinkClick r:id="rId17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36" name="Rechteck 35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Verschuldung</a:t>
            </a:r>
          </a:p>
        </p:txBody>
      </p:sp>
      <p:sp>
        <p:nvSpPr>
          <p:cNvPr id="29" name="Auf der gleichen Seite des Rechtecks liegende Ecken abrunden 28" hidden="1">
            <a:hlinkClick r:id="rId15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Auf der gleichen Seite des Rechtecks liegende Ecken abrunden 30" hidden="1">
            <a:hlinkClick r:id="rId19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2" name="Rechteck 21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448863"/>
              </p:ext>
            </p:extLst>
          </p:nvPr>
        </p:nvGraphicFramePr>
        <p:xfrm>
          <a:off x="3251200" y="1320800"/>
          <a:ext cx="2857500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22" name="Diagramm" r:id="rId23" imgW="5496082" imgH="3533782" progId="MSGraph.Chart.8">
                  <p:embed followColorScheme="full"/>
                </p:oleObj>
              </mc:Choice>
              <mc:Fallback>
                <p:oleObj name="Diagramm" r:id="rId23" imgW="5496082" imgH="353378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320800"/>
                        <a:ext cx="2857500" cy="214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Branchenentwicklung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23" name="Auf der gleichen Seite des Rechtecks liegende Ecken abrunden 22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24" name="Auf der gleichen Seite des Rechtecks liegende Ecken abrunden 23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25" name="Auf der gleichen Seite des Rechtecks liegende Ecken abrunden 24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26" name="Auf der gleichen Seite des Rechtecks liegende Ecken abrunden 25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208669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Trend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endParaRPr lang="de-DE" sz="8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el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813090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Chancen und Risiken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.….</a:t>
                      </a: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.….</a:t>
                      </a:r>
                      <a:endParaRPr lang="de-DE" sz="6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Tabel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544088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Zukunftsaussichten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430221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Wachstum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Pfeil nach rechts 40"/>
          <p:cNvSpPr/>
          <p:nvPr/>
        </p:nvSpPr>
        <p:spPr>
          <a:xfrm rot="19265532">
            <a:off x="4702175" y="3544888"/>
            <a:ext cx="692150" cy="514350"/>
          </a:xfrm>
          <a:prstGeom prst="rightArrow">
            <a:avLst/>
          </a:prstGeom>
          <a:solidFill>
            <a:srgbClr val="00B050"/>
          </a:solidFill>
          <a:ln w="158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376427" y="2586534"/>
            <a:ext cx="149079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Branchenentwicklung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Umlaufvermögen</a:t>
            </a:r>
          </a:p>
        </p:txBody>
      </p:sp>
      <p:graphicFrame>
        <p:nvGraphicFramePr>
          <p:cNvPr id="23635" name="Group 8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65076382"/>
              </p:ext>
            </p:extLst>
          </p:nvPr>
        </p:nvGraphicFramePr>
        <p:xfrm>
          <a:off x="755604" y="3494694"/>
          <a:ext cx="5235760" cy="825501"/>
        </p:xfrm>
        <a:graphic>
          <a:graphicData uri="http://schemas.openxmlformats.org/drawingml/2006/table">
            <a:tbl>
              <a:tblPr/>
              <a:tblGrid>
                <a:gridCol w="548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Kunden-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Wertpapiere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Kasse, Bank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Sonstiges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1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1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1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2" name="Tabelle 6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7620096"/>
              </p:ext>
            </p:extLst>
          </p:nvPr>
        </p:nvGraphicFramePr>
        <p:xfrm>
          <a:off x="1059339" y="1194508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90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Vorräte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Kundenforderungen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Wertpapiere 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Kasse, Bank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Abgrenzungen und 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sonstiges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Umlaufvermögen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Umlaufvermögens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Group 116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80434489"/>
              </p:ext>
            </p:extLst>
          </p:nvPr>
        </p:nvGraphicFramePr>
        <p:xfrm>
          <a:off x="2678113" y="1458913"/>
          <a:ext cx="431800" cy="1963738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35" name="Rechteck 34">
            <a:hlinkClick r:id="rId16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36" name="Rechteck 35">
            <a:hlinkClick r:id="rId17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37" name="Rechteck 36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Verschuldung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 hidden="1">
            <a:hlinkClick r:id="rId19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6" name="Rechteck 25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1107497"/>
              </p:ext>
            </p:extLst>
          </p:nvPr>
        </p:nvGraphicFramePr>
        <p:xfrm>
          <a:off x="3251200" y="1231900"/>
          <a:ext cx="28575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6" name="Diagramm" r:id="rId23" imgW="5438708" imgH="3524104" progId="MSGraph.Chart.8">
                  <p:embed followColorScheme="full"/>
                </p:oleObj>
              </mc:Choice>
              <mc:Fallback>
                <p:oleObj name="Diagramm" r:id="rId23" imgW="5438708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231900"/>
                        <a:ext cx="2857500" cy="219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Verschuldung</a:t>
            </a:r>
          </a:p>
        </p:txBody>
      </p:sp>
      <p:graphicFrame>
        <p:nvGraphicFramePr>
          <p:cNvPr id="50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41045524"/>
              </p:ext>
            </p:extLst>
          </p:nvPr>
        </p:nvGraphicFramePr>
        <p:xfrm>
          <a:off x="749254" y="3494694"/>
          <a:ext cx="5236921" cy="825501"/>
        </p:xfrm>
        <a:graphic>
          <a:graphicData uri="http://schemas.openxmlformats.org/drawingml/2006/table">
            <a:tbl>
              <a:tblPr/>
              <a:tblGrid>
                <a:gridCol w="55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Lieferantenschulden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Übrige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" name="Tabelle 5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57593557"/>
              </p:ext>
            </p:extLst>
          </p:nvPr>
        </p:nvGraphicFramePr>
        <p:xfrm>
          <a:off x="1057275" y="1145745"/>
          <a:ext cx="4942800" cy="2286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Bankschulden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 Bankschulden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Lieferantenschulden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Übrige 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Verschuldung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3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2870164"/>
              </p:ext>
            </p:extLst>
          </p:nvPr>
        </p:nvGraphicFramePr>
        <p:xfrm>
          <a:off x="2690019" y="1515095"/>
          <a:ext cx="431800" cy="19177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29" name="Rechteck 28">
            <a:hlinkClick r:id="rId16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30" name="Rechteck 29">
            <a:hlinkClick r:id="rId17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31" name="Rechteck 30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Verschuldung</a:t>
            </a:r>
          </a:p>
        </p:txBody>
      </p:sp>
      <p:sp>
        <p:nvSpPr>
          <p:cNvPr id="19" name="Auf der gleichen Seite des Rechtecks liegende Ecken abrunden 18" hidden="1">
            <a:hlinkClick r:id="rId15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0" name="Auf der gleichen Seite des Rechtecks liegende Ecken abrunden 19" hidden="1">
            <a:hlinkClick r:id="rId19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4" name="Rechteck 2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2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5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998757"/>
              </p:ext>
            </p:extLst>
          </p:nvPr>
        </p:nvGraphicFramePr>
        <p:xfrm>
          <a:off x="3251200" y="1244600"/>
          <a:ext cx="2844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9" name="Diagramm" r:id="rId23" imgW="5515087" imgH="3543459" progId="MSGraph.Chart.8">
                  <p:embed followColorScheme="full"/>
                </p:oleObj>
              </mc:Choice>
              <mc:Fallback>
                <p:oleObj name="Diagramm" r:id="rId23" imgW="5515087" imgH="354345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244600"/>
                        <a:ext cx="28448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1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33" name="Rechteck 32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35" name="Rechteck 34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36" name="Rechteck 35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7" name="Auf der gleichen Seite des Rechtecks liegende Ecken abrunden 16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1" name="Auf der gleichen Seite des Rechtecks liegende Ecken abrunden 20">
            <a:hlinkClick r:id="rId17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2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hteck 10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2" name="Rechteck 11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3" name="Rechteck 12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4" name="Rechteck 13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7" name="Auf der gleichen Seite des Rechtecks liegende Ecken abrunden 16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0" name="Auf der gleichen Seite des Rechtecks liegende Ecken abrunden 19">
            <a:hlinkClick r:id="rId17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3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17" name="Rechteck 16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6" name="Auf der gleichen Seite des Rechtecks liegende Ecken abrunden 15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4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Bilanz Berichtsjahr"/>
          </p:cNvPr>
          <p:cNvSpPr/>
          <p:nvPr>
            <p:custDataLst>
              <p:tags r:id="rId5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17" name="Rechteck 16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Liquiditätsrechnung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>
            <a:hlinkClick r:id="rId16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Group 15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025478851"/>
              </p:ext>
            </p:extLst>
          </p:nvPr>
        </p:nvGraphicFramePr>
        <p:xfrm>
          <a:off x="510111" y="2294970"/>
          <a:ext cx="5216400" cy="277813"/>
        </p:xfrm>
        <a:graphic>
          <a:graphicData uri="http://schemas.openxmlformats.org/drawingml/2006/table">
            <a:tbl>
              <a:tblPr/>
              <a:tblGrid>
                <a:gridCol w="41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72000" marR="35999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5999" marR="71997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111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684511276"/>
              </p:ext>
            </p:extLst>
          </p:nvPr>
        </p:nvGraphicFramePr>
        <p:xfrm>
          <a:off x="500063" y="1120775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Betriebsausgaben (ohne Afa)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2000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Entnahmen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" name="Group 112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706232653"/>
              </p:ext>
            </p:extLst>
          </p:nvPr>
        </p:nvGraphicFramePr>
        <p:xfrm>
          <a:off x="3113088" y="1122363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465646393"/>
              </p:ext>
            </p:extLst>
          </p:nvPr>
        </p:nvGraphicFramePr>
        <p:xfrm>
          <a:off x="534988" y="2654300"/>
          <a:ext cx="5181600" cy="168751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72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3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125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(Cashflows)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Ein- und 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Auszahlungen aus…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1. Geschäftstätigkeit</a:t>
                      </a:r>
                      <a:endParaRPr lang="de-DE" sz="5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2. Investitionen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3. Darlehen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 </a:t>
                      </a: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4. Entnahmen</a:t>
                      </a:r>
                      <a: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b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Einlagen – Entnahmen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= Veränderung der liquiden Mittel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8" name="Group 116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2141538" y="2925763"/>
          <a:ext cx="431800" cy="1423985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 hidden="1">
            <a:hlinkClick r:id="rId19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7" name="Rechteck 1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8545807"/>
              </p:ext>
            </p:extLst>
          </p:nvPr>
        </p:nvGraphicFramePr>
        <p:xfrm>
          <a:off x="2463800" y="2743200"/>
          <a:ext cx="33782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5" name="Diagramm" r:id="rId20" imgW="5629118" imgH="2657415" progId="MSGraph.Chart.8">
                  <p:embed followColorScheme="full"/>
                </p:oleObj>
              </mc:Choice>
              <mc:Fallback>
                <p:oleObj name="Diagramm" r:id="rId20" imgW="5629118" imgH="265741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800" y="2743200"/>
                        <a:ext cx="33782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feld 17"/>
          <p:cNvSpPr txBox="1"/>
          <p:nvPr/>
        </p:nvSpPr>
        <p:spPr>
          <a:xfrm>
            <a:off x="575673" y="166469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161972" y="1664692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Entwicklung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8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23" name="Auf der gleichen Seite des Rechtecks liegende Ecken abrunden 22">
            <a:hlinkClick r:id="rId19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0" name="Rechteck 29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334262030"/>
              </p:ext>
            </p:extLst>
          </p:nvPr>
        </p:nvGraphicFramePr>
        <p:xfrm>
          <a:off x="231775" y="1136650"/>
          <a:ext cx="5775325" cy="327342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4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96019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</a:t>
                      </a:r>
                      <a:b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45722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740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304694"/>
              </p:ext>
            </p:extLst>
          </p:nvPr>
        </p:nvGraphicFramePr>
        <p:xfrm>
          <a:off x="139700" y="1485900"/>
          <a:ext cx="5892800" cy="2917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2" name="Diagramm" r:id="rId22" imgW="6619897" imgH="4181468" progId="MSGraph.Chart.8">
                  <p:embed followColorScheme="full"/>
                </p:oleObj>
              </mc:Choice>
              <mc:Fallback>
                <p:oleObj name="Diagramm" r:id="rId22" imgW="6619897" imgH="4181468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485900"/>
                        <a:ext cx="5892800" cy="2917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4433020" y="4407592"/>
            <a:ext cx="1575175" cy="11684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Liquide Mittel am 31.12.</a:t>
            </a:r>
          </a:p>
        </p:txBody>
      </p:sp>
      <p:sp>
        <p:nvSpPr>
          <p:cNvPr id="32" name="Rechteck 31"/>
          <p:cNvSpPr/>
          <p:nvPr>
            <p:custDataLst>
              <p:tags r:id="rId11"/>
            </p:custDataLst>
          </p:nvPr>
        </p:nvSpPr>
        <p:spPr bwMode="auto">
          <a:xfrm>
            <a:off x="2896795" y="1252538"/>
            <a:ext cx="938606" cy="114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33" name="Rechteck 32"/>
          <p:cNvSpPr/>
          <p:nvPr>
            <p:custDataLst>
              <p:tags r:id="rId12"/>
            </p:custDataLst>
          </p:nvPr>
        </p:nvSpPr>
        <p:spPr bwMode="auto">
          <a:xfrm>
            <a:off x="468153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34" name="Rechteck 33"/>
          <p:cNvSpPr/>
          <p:nvPr>
            <p:custDataLst>
              <p:tags r:id="rId13"/>
            </p:custDataLst>
          </p:nvPr>
        </p:nvSpPr>
        <p:spPr bwMode="auto">
          <a:xfrm>
            <a:off x="115728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Rechteck 34"/>
          <p:cNvSpPr/>
          <p:nvPr>
            <p:custDataLst>
              <p:tags r:id="rId14"/>
            </p:custDataLst>
          </p:nvPr>
        </p:nvSpPr>
        <p:spPr bwMode="auto">
          <a:xfrm>
            <a:off x="285750" y="1371600"/>
            <a:ext cx="374650" cy="1428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Rechteck 35"/>
          <p:cNvSpPr/>
          <p:nvPr>
            <p:custDataLst>
              <p:tags r:id="rId15"/>
            </p:custDataLst>
          </p:nvPr>
        </p:nvSpPr>
        <p:spPr bwMode="auto">
          <a:xfrm>
            <a:off x="804863" y="1144800"/>
            <a:ext cx="5067300" cy="115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7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Entwicklung der liquiden Mittel nach Ein- / Auszahlung der Liquiditätsüberschüsse aus: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Liquide Mittel incl. Kontokorrent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96124139"/>
              </p:ext>
            </p:extLst>
          </p:nvPr>
        </p:nvGraphicFramePr>
        <p:xfrm>
          <a:off x="84138" y="1241425"/>
          <a:ext cx="5903854" cy="2979816"/>
        </p:xfrm>
        <a:graphic>
          <a:graphicData uri="http://schemas.openxmlformats.org/drawingml/2006/table">
            <a:tbl>
              <a:tblPr/>
              <a:tblGrid>
                <a:gridCol w="1367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9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Liquide Mittel zu Beginn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Liquiditätsveränderungen 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Liquide Mittel zum Ende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Liquide Mittel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incl. Kontokorrent</a:t>
            </a:r>
          </a:p>
        </p:txBody>
      </p:sp>
      <p:sp>
        <p:nvSpPr>
          <p:cNvPr id="18" name="Rechteck 17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Liquiditätsüberschüsse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(Cashflow aus…)</a:t>
            </a:r>
          </a:p>
        </p:txBody>
      </p:sp>
      <p:sp>
        <p:nvSpPr>
          <p:cNvPr id="21" name="Auf der gleichen Seite des Rechtecks liegende Ecken abrunden 20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3" name="Auf der gleichen Seite des Rechtecks liegende Ecken abrunden 22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1458912" y="4227513"/>
            <a:ext cx="2608011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inklusive vorhandener Kontokorrentsalden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5692475"/>
              </p:ext>
            </p:extLst>
          </p:nvPr>
        </p:nvGraphicFramePr>
        <p:xfrm>
          <a:off x="1155700" y="1130300"/>
          <a:ext cx="49022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9" name="Diagramm" r:id="rId17" imgW="4076790" imgH="1905066" progId="MSGraph.Chart.8">
                  <p:embed followColorScheme="full"/>
                </p:oleObj>
              </mc:Choice>
              <mc:Fallback>
                <p:oleObj name="Diagramm" r:id="rId17" imgW="4076790" imgH="190506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30300"/>
                        <a:ext cx="49022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30920155"/>
              </p:ext>
            </p:extLst>
          </p:nvPr>
        </p:nvGraphicFramePr>
        <p:xfrm>
          <a:off x="893763" y="1246188"/>
          <a:ext cx="5092940" cy="2974977"/>
        </p:xfrm>
        <a:graphic>
          <a:graphicData uri="http://schemas.openxmlformats.org/drawingml/2006/table">
            <a:tbl>
              <a:tblPr/>
              <a:tblGrid>
                <a:gridCol w="556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8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Geschäfts-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tätigkeit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Verkauf AV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- Anschaffung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Neuverschuldung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- Tilgung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Einlagen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- Entnahmen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veränderung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Liquiditätsüberschüsse 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Liquide Mittel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incl. Kontokorrent</a:t>
            </a:r>
          </a:p>
        </p:txBody>
      </p:sp>
      <p:sp>
        <p:nvSpPr>
          <p:cNvPr id="14" name="Rechteck 13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Liquiditätsüberschüsse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(Cashflow) aus…</a:t>
            </a:r>
          </a:p>
        </p:txBody>
      </p:sp>
      <p:sp>
        <p:nvSpPr>
          <p:cNvPr id="25" name="Auf der gleichen Seite des Rechtecks liegende Ecken abrunden 24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26" name="Auf der gleichen Seite des Rechtecks liegende Ecken abrunden 25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Rechteck 2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637794"/>
              </p:ext>
            </p:extLst>
          </p:nvPr>
        </p:nvGraphicFramePr>
        <p:xfrm>
          <a:off x="1155700" y="1193800"/>
          <a:ext cx="4902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2" name="Diagramm" r:id="rId17" imgW="4581682" imgH="3114775" progId="MSGraph.Chart.8">
                  <p:embed followColorScheme="full"/>
                </p:oleObj>
              </mc:Choice>
              <mc:Fallback>
                <p:oleObj name="Diagramm" r:id="rId17" imgW="4581682" imgH="311477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022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Ziele und Strategien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20" name="Auf der gleichen Seite des Rechtecks liegende Ecken abrunden 19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21" name="Auf der gleichen Seite des Rechtecks liegende Ecken abrunden 20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23" name="Auf der gleichen Seite des Rechtecks liegende Ecken abrunden 22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394591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Maßnahmen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86164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Strategien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866446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Kurzfristige Ziele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14871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Langfristige Ziele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feld 24"/>
          <p:cNvSpPr txBox="1"/>
          <p:nvPr/>
        </p:nvSpPr>
        <p:spPr>
          <a:xfrm>
            <a:off x="2446958" y="2586534"/>
            <a:ext cx="134972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Ziele und Strategien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1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9" name="Rechteck 18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0" name="Rechteck 19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1" name="Rechteck 20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2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3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4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1620187"/>
              </p:ext>
            </p:extLst>
          </p:nvPr>
        </p:nvGraphicFramePr>
        <p:xfrm>
          <a:off x="114300" y="1250950"/>
          <a:ext cx="5869203" cy="2978513"/>
        </p:xfrm>
        <a:graphic>
          <a:graphicData uri="http://schemas.openxmlformats.org/drawingml/2006/table">
            <a:tbl>
              <a:tblPr/>
              <a:tblGrid>
                <a:gridCol w="1344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8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Summe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Vorauszahlungen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Abschlusszahlung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2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4" name="Rechteck 1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18" name="Object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5655121"/>
              </p:ext>
            </p:extLst>
          </p:nvPr>
        </p:nvGraphicFramePr>
        <p:xfrm>
          <a:off x="1193800" y="1193800"/>
          <a:ext cx="48387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8" name="Diagramm" r:id="rId16" imgW="4572000" imgH="3181443" progId="MSGraph.Chart.8">
                  <p:embed followColorScheme="full"/>
                </p:oleObj>
              </mc:Choice>
              <mc:Fallback>
                <p:oleObj name="Diagramm" r:id="rId16" imgW="4572000" imgH="318144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93800"/>
                        <a:ext cx="48387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84363854"/>
              </p:ext>
            </p:extLst>
          </p:nvPr>
        </p:nvGraphicFramePr>
        <p:xfrm>
          <a:off x="724658" y="1225550"/>
          <a:ext cx="5256003" cy="2994161"/>
        </p:xfrm>
        <a:graphic>
          <a:graphicData uri="http://schemas.openxmlformats.org/drawingml/2006/table">
            <a:tbl>
              <a:tblPr/>
              <a:tblGrid>
                <a:gridCol w="725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54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15" marB="45715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Steuerlicher Gewinn</a:t>
                      </a: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GewSt</a:t>
                      </a: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KSt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Ertragsteuern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Betriebliche Steuern | 3 Jahre | Steuerbelastungsvergleich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12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27" name="Auf der gleichen Seite des Rechtecks liegende Ecken abrunden 26">
            <a:hlinkClick r:id="rId13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31" name="Auf der gleichen Seite des Rechtecks liegende Ecken abrunden 30" hidden="1">
            <a:hlinkClick r:id="rId14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4" name="Object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030769"/>
              </p:ext>
            </p:extLst>
          </p:nvPr>
        </p:nvGraphicFramePr>
        <p:xfrm>
          <a:off x="1231900" y="1143000"/>
          <a:ext cx="48260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78" name="Diagramm" r:id="rId16" imgW="3991087" imgH="2028725" progId="MSGraph.Chart.8">
                  <p:embed followColorScheme="full"/>
                </p:oleObj>
              </mc:Choice>
              <mc:Fallback>
                <p:oleObj name="Diagramm" r:id="rId16" imgW="3991087" imgH="20287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43000"/>
                        <a:ext cx="4826000" cy="2298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hteck 1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89178296"/>
              </p:ext>
            </p:extLst>
          </p:nvPr>
        </p:nvGraphicFramePr>
        <p:xfrm>
          <a:off x="107950" y="1195388"/>
          <a:ext cx="5891215" cy="3024187"/>
        </p:xfrm>
        <a:graphic>
          <a:graphicData uri="http://schemas.openxmlformats.org/drawingml/2006/table">
            <a:tbl>
              <a:tblPr/>
              <a:tblGrid>
                <a:gridCol w="1344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Land-wirtschaft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Gewerbe- betrieb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Nicht 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Kapital-vermögen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Vermietung Verpachtung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Einkünfte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Summen der Einkünfte  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2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Belastungsvergleich</a:t>
            </a:r>
          </a:p>
        </p:txBody>
      </p:sp>
      <p:sp>
        <p:nvSpPr>
          <p:cNvPr id="16" name="Rechteck 15">
            <a:hlinkClick r:id="rId13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3-Jahresvergleich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30" name="Auf der gleichen Seite des Rechtecks liegende Ecken abrunden 29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13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9" name="Rechteck 1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5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888644"/>
              </p:ext>
            </p:extLst>
          </p:nvPr>
        </p:nvGraphicFramePr>
        <p:xfrm>
          <a:off x="1231900" y="1219200"/>
          <a:ext cx="47879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6" name="Diagramm" r:id="rId17" imgW="11430000" imgH="9143960" progId="MSGraph.Chart.8">
                  <p:embed followColorScheme="full"/>
                </p:oleObj>
              </mc:Choice>
              <mc:Fallback>
                <p:oleObj name="Diagramm" r:id="rId17" imgW="11430000" imgH="914396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219200"/>
                        <a:ext cx="478790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34683140"/>
              </p:ext>
            </p:extLst>
          </p:nvPr>
        </p:nvGraphicFramePr>
        <p:xfrm>
          <a:off x="730204" y="1250950"/>
          <a:ext cx="5256000" cy="296808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8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Zu versteuerndes Einkommen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KiSt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gesamt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Steuerbelastungsvergleich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Belastungsvergleich</a:t>
            </a:r>
          </a:p>
        </p:txBody>
      </p:sp>
      <p:sp>
        <p:nvSpPr>
          <p:cNvPr id="29" name="Rechteck 28">
            <a:hlinkClick r:id="rId13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Auf der gleichen Seite des Rechtecks liegende Ecken abrunden 34" hidden="1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37" name="Auf der gleichen Seite des Rechtecks liegende Ecken abrunden 36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13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Rechteck 1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2" name="Object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653650"/>
              </p:ext>
            </p:extLst>
          </p:nvPr>
        </p:nvGraphicFramePr>
        <p:xfrm>
          <a:off x="1231900" y="1143000"/>
          <a:ext cx="48260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6" name="Diagramm" r:id="rId17" imgW="3991087" imgH="2028725" progId="MSGraph.Chart.8">
                  <p:embed followColorScheme="full"/>
                </p:oleObj>
              </mc:Choice>
              <mc:Fallback>
                <p:oleObj name="Diagramm" r:id="rId17" imgW="3991087" imgH="20287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43000"/>
                        <a:ext cx="4826000" cy="2298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Eigene Folie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 hidden="1">
            <a:hlinkClick r:id="rId10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16" name="Auf der gleichen Seite des Rechtecks liegende Ecken abrunden 15">
            <a:hlinkClick r:id="rId11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17" name="Auf der gleichen Seite des Rechtecks liegende Ecken abrunden 16" hidden="1">
            <a:hlinkClick r:id="rId1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0" name="Rechteck 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86209281"/>
              </p:ext>
            </p:extLst>
          </p:nvPr>
        </p:nvGraphicFramePr>
        <p:xfrm>
          <a:off x="757368" y="1252798"/>
          <a:ext cx="5246687" cy="2962275"/>
        </p:xfrm>
        <a:graphic>
          <a:graphicData uri="http://schemas.openxmlformats.org/drawingml/2006/table">
            <a:tbl>
              <a:tblPr/>
              <a:tblGrid>
                <a:gridCol w="693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2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Material, Waren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und Fremdleistungen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weiteren betrieblichen Ausgaben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ordentlichem 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Was bleibt übrig von je 1€ Nettoumsatz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12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9" name="Auf der gleichen Seite des Rechtecks liegende Ecken abrunden 28" hidden="1">
            <a:hlinkClick r:id="rId13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30" name="Auf der gleichen Seite des Rechtecks liegende Ecken abrunden 29">
            <a:hlinkClick r:id="rId14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31" name="Auf der gleichen Seite des Rechtecks liegende Ecken abrunden 30" hidden="1">
            <a:hlinkClick r:id="rId15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4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Was bleibt übrig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von je 1€ Nettoumsatz</a:t>
            </a:r>
          </a:p>
        </p:txBody>
      </p:sp>
      <p:sp>
        <p:nvSpPr>
          <p:cNvPr id="34" name="Rechteck 33">
            <a:hlinkClick r:id="rId16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Betrieblichen Ausgaben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je 1€ Nettoumsatz</a:t>
            </a:r>
          </a:p>
        </p:txBody>
      </p:sp>
      <p:sp>
        <p:nvSpPr>
          <p:cNvPr id="35" name="Rechteck 34">
            <a:hlinkClick r:id="rId17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Mindestumsatz zur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Deckung der Ausgaben</a:t>
            </a:r>
          </a:p>
        </p:txBody>
      </p:sp>
      <p:sp>
        <p:nvSpPr>
          <p:cNvPr id="19" name="Rechteck 1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Rechteck 1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243992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54" name="Diagramm" r:id="rId18" imgW="4638697" imgH="3048106" progId="MSGraph.Chart.8">
                  <p:embed followColorScheme="full"/>
                </p:oleObj>
              </mc:Choice>
              <mc:Fallback>
                <p:oleObj name="Diagramm" r:id="rId18" imgW="4638697" imgH="304810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Corporate </a:t>
            </a:r>
            <a:r>
              <a:rPr lang="de-DE" dirty="0" err="1"/>
              <a:t>identity</a:t>
            </a:r>
            <a:r>
              <a:rPr lang="de-DE" dirty="0"/>
              <a:t> und Mission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16" name="Auf der gleichen Seite des Rechtecks liegende Ecken abrunden 15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17" name="Auf der gleichen Seite des Rechtecks liegende Ecken abrunden 16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18" name="Auf der gleichen Seite des Rechtecks liegende Ecken abrunden 17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9" name="Auf der gleichen Seite des Rechtecks liegende Ecken abrunden 18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6937"/>
              </p:ext>
            </p:extLst>
          </p:nvPr>
        </p:nvGraphicFramePr>
        <p:xfrm>
          <a:off x="4125913" y="1243013"/>
          <a:ext cx="1871662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Unsere Mission lautet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472164"/>
              </p:ext>
            </p:extLst>
          </p:nvPr>
        </p:nvGraphicFramePr>
        <p:xfrm>
          <a:off x="213326" y="1243013"/>
          <a:ext cx="1872000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Wer wir sind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feld 20"/>
          <p:cNvSpPr txBox="1"/>
          <p:nvPr/>
        </p:nvSpPr>
        <p:spPr>
          <a:xfrm>
            <a:off x="2637713" y="2586534"/>
            <a:ext cx="96821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CI und Mission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Betriebliche Ausgaben je 1€ Nettoumsatz</a:t>
            </a:r>
          </a:p>
        </p:txBody>
      </p:sp>
      <p:graphicFrame>
        <p:nvGraphicFramePr>
          <p:cNvPr id="5228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22094786"/>
              </p:ext>
            </p:extLst>
          </p:nvPr>
        </p:nvGraphicFramePr>
        <p:xfrm>
          <a:off x="755780" y="1232160"/>
          <a:ext cx="5237161" cy="2974975"/>
        </p:xfrm>
        <a:graphic>
          <a:graphicData uri="http://schemas.openxmlformats.org/drawingml/2006/table">
            <a:tbl>
              <a:tblPr/>
              <a:tblGrid>
                <a:gridCol w="693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43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Material, Waren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Fremdleistungen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betriebliche Ausgaben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Betriebsausgaben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0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0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0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von je 1€ Umsatz</a:t>
            </a:r>
          </a:p>
        </p:txBody>
      </p:sp>
      <p:sp>
        <p:nvSpPr>
          <p:cNvPr id="32" name="Rechteck 31">
            <a:hlinkClick r:id="rId13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je 1€ Nettoumsatz</a:t>
            </a:r>
          </a:p>
        </p:txBody>
      </p:sp>
      <p:sp>
        <p:nvSpPr>
          <p:cNvPr id="33" name="Rechteck 32">
            <a:hlinkClick r:id="rId14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Mindestumsatz zur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Deckung der Ausgaben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5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12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964287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0" name="Diagramm" r:id="rId18" imgW="4591005" imgH="3048106" progId="MSGraph.Chart.8">
                  <p:embed followColorScheme="full"/>
                </p:oleObj>
              </mc:Choice>
              <mc:Fallback>
                <p:oleObj name="Diagramm" r:id="rId18" imgW="4591005" imgH="304810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Mindestumsatz </a:t>
            </a:r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12674380"/>
              </p:ext>
            </p:extLst>
          </p:nvPr>
        </p:nvGraphicFramePr>
        <p:xfrm>
          <a:off x="-11113" y="1250950"/>
          <a:ext cx="6011863" cy="3138488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Mindestumsatz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Ist-Umsatz (netto ohne USt)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2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von je 1€ Umsatz</a:t>
            </a:r>
          </a:p>
        </p:txBody>
      </p:sp>
      <p:sp>
        <p:nvSpPr>
          <p:cNvPr id="16" name="Rechteck 15">
            <a:hlinkClick r:id="rId13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je 1€ Nettoumsatz</a:t>
            </a:r>
          </a:p>
        </p:txBody>
      </p:sp>
      <p:sp>
        <p:nvSpPr>
          <p:cNvPr id="18" name="Rechteck 17">
            <a:hlinkClick r:id="rId14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Mindestumsatz zur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Deckung der Ausgaben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5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 hidden="1">
            <a:hlinkClick r:id="rId16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Rechteck 1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670733"/>
              </p:ext>
            </p:extLst>
          </p:nvPr>
        </p:nvGraphicFramePr>
        <p:xfrm>
          <a:off x="1219200" y="1193800"/>
          <a:ext cx="4826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2" name="Diagramm" r:id="rId18" imgW="5010195" imgH="3467113" progId="MSGraph.Chart.8">
                  <p:embed followColorScheme="full"/>
                </p:oleObj>
              </mc:Choice>
              <mc:Fallback>
                <p:oleObj name="Diagramm" r:id="rId18" imgW="5010195" imgH="346711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93800"/>
                        <a:ext cx="48260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Auf je 1€ des Gesamtvermögens entfällt…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Auf je 1€ des Gesamt-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 err="1">
                <a:solidFill>
                  <a:srgbClr val="000000"/>
                </a:solidFill>
                <a:cs typeface="Arial" pitchFamily="34" charset="0"/>
              </a:rPr>
              <a:t>vermögens</a:t>
            </a: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 entfällt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82072851"/>
              </p:ext>
            </p:extLst>
          </p:nvPr>
        </p:nvGraphicFramePr>
        <p:xfrm>
          <a:off x="760543" y="1244860"/>
          <a:ext cx="5226052" cy="2973388"/>
        </p:xfrm>
        <a:graphic>
          <a:graphicData uri="http://schemas.openxmlformats.org/drawingml/2006/table">
            <a:tbl>
              <a:tblPr/>
              <a:tblGrid>
                <a:gridCol w="69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3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Verschuldung</a:t>
                      </a: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 Verschuldung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L="0" marR="0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3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Wachstum betrieblicher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Erlöse und Kundenforderungen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12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5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1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Rechteck 1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3761755"/>
              </p:ext>
            </p:extLst>
          </p:nvPr>
        </p:nvGraphicFramePr>
        <p:xfrm>
          <a:off x="1054100" y="1104900"/>
          <a:ext cx="51181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3" name="Diagramm" r:id="rId17" imgW="4772092" imgH="3229114" progId="MSGraph.Chart.8">
                  <p:embed followColorScheme="full"/>
                </p:oleObj>
              </mc:Choice>
              <mc:Fallback>
                <p:oleObj name="Diagramm" r:id="rId17" imgW="4772092" imgH="322911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100" y="1104900"/>
                        <a:ext cx="5118100" cy="237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26765215"/>
              </p:ext>
            </p:extLst>
          </p:nvPr>
        </p:nvGraphicFramePr>
        <p:xfrm>
          <a:off x="989533" y="1247775"/>
          <a:ext cx="4995862" cy="2873375"/>
        </p:xfrm>
        <a:graphic>
          <a:graphicData uri="http://schemas.openxmlformats.org/drawingml/2006/table">
            <a:tbl>
              <a:tblPr/>
              <a:tblGrid>
                <a:gridCol w="1594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1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betriebliche Erlöse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Kundenforderungen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Entwicklung der Debitorenquote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 Wachstum betrieblicher Erlöse zu Kundenforderungen</a:t>
            </a:r>
          </a:p>
        </p:txBody>
      </p:sp>
      <p:sp>
        <p:nvSpPr>
          <p:cNvPr id="22" name="Rechteck 21"/>
          <p:cNvSpPr/>
          <p:nvPr>
            <p:custDataLst>
              <p:tags r:id="rId4"/>
            </p:custDataLst>
          </p:nvPr>
        </p:nvSpPr>
        <p:spPr>
          <a:xfrm>
            <a:off x="1452563" y="3333621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3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Auf je 1€ des Gesamt-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 err="1">
                <a:solidFill>
                  <a:srgbClr val="000000"/>
                </a:solidFill>
                <a:cs typeface="Arial" pitchFamily="34" charset="0"/>
              </a:rPr>
              <a:t>vermögens</a:t>
            </a: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 entfällt</a:t>
            </a:r>
          </a:p>
        </p:txBody>
      </p:sp>
      <p:sp>
        <p:nvSpPr>
          <p:cNvPr id="26" name="Rechteck 25">
            <a:hlinkClick r:id="rId14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Wachstum betrieblicher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Erlöse und Kundenforderungen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5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0" name="Auf der gleichen Seite des Rechtecks liegende Ecken abrunden 19" hidden="1">
            <a:hlinkClick r:id="rId13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Ellipse 27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1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5942156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4" name="Diagramm" r:id="rId18" imgW="4762410" imgH="2800430" progId="MSGraph.Chart.8">
                  <p:embed followColorScheme="full"/>
                </p:oleObj>
              </mc:Choice>
              <mc:Fallback>
                <p:oleObj name="Diagramm" r:id="rId18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 Anlagendeckungsgrad 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28084692"/>
              </p:ext>
            </p:extLst>
          </p:nvPr>
        </p:nvGraphicFramePr>
        <p:xfrm>
          <a:off x="-11113" y="1233488"/>
          <a:ext cx="6011864" cy="2987222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72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(langfristiges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Finanziert mit Nettovermögen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Anlagendeckungsgrad 1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 finanziert (EK+FK) </a:t>
                      </a:r>
                      <a:r>
                        <a:rPr kumimoji="0" lang="de-DE" sz="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</a:t>
                      </a: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Anlagendeckungsgrad 2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42" name="Rechteck 41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43" name="Rechteck 42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44" name="Rechteck 43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45" name="Rechteck 44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46" name="Rechteck 45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7" name="Auf der gleichen Seite des Rechtecks liegende Ecken abrunden 26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Ellipse 21"/>
          <p:cNvSpPr/>
          <p:nvPr/>
        </p:nvSpPr>
        <p:spPr>
          <a:xfrm>
            <a:off x="1305992" y="3898857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3989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1458913" y="4236009"/>
            <a:ext cx="4543226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Nettovermögen ist der schuldenfreie Anteil des Gesamtvermögens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103874"/>
              </p:ext>
            </p:extLst>
          </p:nvPr>
        </p:nvGraphicFramePr>
        <p:xfrm>
          <a:off x="1155700" y="1117600"/>
          <a:ext cx="49657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1" name="Diagramm" r:id="rId21" imgW="6277087" imgH="3524104" progId="MSGraph.Chart.8">
                  <p:embed followColorScheme="full"/>
                </p:oleObj>
              </mc:Choice>
              <mc:Fallback>
                <p:oleObj name="Diagramm" r:id="rId21" imgW="6277087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Nettoumlaufvermögen / Working Capital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33177534"/>
              </p:ext>
            </p:extLst>
          </p:nvPr>
        </p:nvGraphicFramePr>
        <p:xfrm>
          <a:off x="-14288" y="1198563"/>
          <a:ext cx="6011864" cy="3023611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3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(kurzfristiges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kurzfristige Schulden</a:t>
                      </a: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Nettoumlaufvermögen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(schuldenfreies Umlaufvermögen)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26" name="Rechteck 25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28" name="Rechteck 27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29" name="Rechteck 28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0" name="Rechteck 29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31" name="Rechteck 30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Rechteck 2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9557447"/>
              </p:ext>
            </p:extLst>
          </p:nvPr>
        </p:nvGraphicFramePr>
        <p:xfrm>
          <a:off x="1155700" y="1117600"/>
          <a:ext cx="49657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5" name="Diagramm" r:id="rId21" imgW="6277087" imgH="3524104" progId="MSGraph.Chart.8">
                  <p:embed followColorScheme="full"/>
                </p:oleObj>
              </mc:Choice>
              <mc:Fallback>
                <p:oleObj name="Diagramm" r:id="rId21" imgW="6277087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Effektiv-Verschuldung</a:t>
            </a:r>
          </a:p>
        </p:txBody>
      </p:sp>
      <p:graphicFrame>
        <p:nvGraphicFramePr>
          <p:cNvPr id="14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12981982"/>
              </p:ext>
            </p:extLst>
          </p:nvPr>
        </p:nvGraphicFramePr>
        <p:xfrm>
          <a:off x="641350" y="1257300"/>
          <a:ext cx="5368924" cy="2968625"/>
        </p:xfrm>
        <a:graphic>
          <a:graphicData uri="http://schemas.openxmlformats.org/drawingml/2006/table">
            <a:tbl>
              <a:tblPr/>
              <a:tblGrid>
                <a:gridCol w="812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84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Gesamt-verschuldung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Forderungen und Liquide Mittel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Effektiv-verschuldung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36" name="Rechteck 35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37" name="Rechteck 36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38" name="Rechteck 37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9" name="Rechteck 38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40" name="Rechteck 39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5" name="Auf der gleichen Seite des Rechtecks liegende Ecken abrunden 24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Rechteck 2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6160398"/>
              </p:ext>
            </p:extLst>
          </p:nvPr>
        </p:nvGraphicFramePr>
        <p:xfrm>
          <a:off x="1181100" y="1193800"/>
          <a:ext cx="48641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4" name="Diagramm" r:id="rId21" imgW="4610010" imgH="3067103" progId="MSGraph.Chart.8">
                  <p:embed followColorScheme="full"/>
                </p:oleObj>
              </mc:Choice>
              <mc:Fallback>
                <p:oleObj name="Diagramm" r:id="rId21" imgW="4610010" imgH="306710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93800"/>
                        <a:ext cx="48641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Netto-Cashflow</a:t>
            </a:r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06847416"/>
              </p:ext>
            </p:extLst>
          </p:nvPr>
        </p:nvGraphicFramePr>
        <p:xfrm>
          <a:off x="-11113" y="1238250"/>
          <a:ext cx="6011863" cy="2986088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6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 aus Betrieb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Privatentnahmen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Netto-Cashflow *)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1466850" y="4222620"/>
            <a:ext cx="4035425" cy="920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Netto-Cashflow = wie viel Liquidität verbleibt nach Entnahmen für Investitionen und Schuldentilgung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16" name="Rechteck 15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17" name="Rechteck 16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18" name="Rechteck 17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19" name="Rechteck 18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20" name="Rechteck 19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31" name="Auf der gleichen Seite des Rechtecks liegende Ecken abrunden 30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Ellipse 21"/>
          <p:cNvSpPr/>
          <p:nvPr/>
        </p:nvSpPr>
        <p:spPr>
          <a:xfrm>
            <a:off x="1309453" y="4071874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915150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1954304"/>
              </p:ext>
            </p:extLst>
          </p:nvPr>
        </p:nvGraphicFramePr>
        <p:xfrm>
          <a:off x="1193800" y="1155700"/>
          <a:ext cx="48387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2" name="Diagramm" r:id="rId21" imgW="6210390" imgH="3419442" progId="MSGraph.Chart.8">
                  <p:embed followColorScheme="full"/>
                </p:oleObj>
              </mc:Choice>
              <mc:Fallback>
                <p:oleObj name="Diagramm" r:id="rId21" imgW="6210390" imgH="341944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387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Schuldentilgungsdauer in Jahren</a:t>
            </a:r>
          </a:p>
        </p:txBody>
      </p:sp>
      <p:graphicFrame>
        <p:nvGraphicFramePr>
          <p:cNvPr id="15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69156906"/>
              </p:ext>
            </p:extLst>
          </p:nvPr>
        </p:nvGraphicFramePr>
        <p:xfrm>
          <a:off x="-11183" y="1255713"/>
          <a:ext cx="6007102" cy="3001999"/>
        </p:xfrm>
        <a:graphic>
          <a:graphicData uri="http://schemas.openxmlformats.org/drawingml/2006/table">
            <a:tbl>
              <a:tblPr/>
              <a:tblGrid>
                <a:gridCol w="1460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Effektiv-Verschuldung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Netto-Cashflow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(Cashflow nach Entnahmen)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=Schuldentilgungsdauer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(dynamischer Verschuldungsgrad 2)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Rechteck 21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23" name="Rechteck 22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33" name="Rechteck 32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34" name="Rechteck 33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5" name="Rechteck 34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36" name="Rechteck 35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8" name="Auf der gleichen Seite des Rechtecks liegende Ecken abrunden 17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19" name="Auf der gleichen Seite des Rechtecks liegende Ecken abrunden 18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0" name="Auf der gleichen Seite des Rechtecks liegende Ecken abrunden 19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0927611"/>
              </p:ext>
            </p:extLst>
          </p:nvPr>
        </p:nvGraphicFramePr>
        <p:xfrm>
          <a:off x="1244600" y="1168400"/>
          <a:ext cx="4800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2" name="Diagramm" r:id="rId21" imgW="4905487" imgH="3438439" progId="MSGraph.Chart.8">
                  <p:embed followColorScheme="full"/>
                </p:oleObj>
              </mc:Choice>
              <mc:Fallback>
                <p:oleObj name="Diagramm" r:id="rId21" imgW="4905487" imgH="343843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168400"/>
                        <a:ext cx="48006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Kapitaldienstfähigkeit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30" name="Rechteck 29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31" name="Rechteck 30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32" name="Rechteck 31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3" name="Rechteck 32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34" name="Rechteck 33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8" action="ppaction://hlinksldjump" tooltip="Finanz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20" action="ppaction://hlinksldjump" tooltip="Vermögens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Ertragskennzahlen"/>
          </p:cNvPr>
          <p:cNvSpPr/>
          <p:nvPr>
            <p:custDataLst>
              <p:tags r:id="rId6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2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961519546"/>
              </p:ext>
            </p:extLst>
          </p:nvPr>
        </p:nvGraphicFramePr>
        <p:xfrm>
          <a:off x="1400175" y="1247775"/>
          <a:ext cx="4589462" cy="192405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727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75">
                <a:tc>
                  <a:txBody>
                    <a:bodyPr/>
                    <a:lstStyle/>
                    <a:p>
                      <a:pPr algn="ctr"/>
                      <a:endParaRPr lang="de-DE" sz="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29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</a:rPr>
                        <a:t>Liquidität aus Geschäftstätigkeit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(Betriebseinnahmen – Betriebsausgaben ohne Afa)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</a:rPr>
                        <a:t> -abzgl. frei finanzierte Nettoinvestition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</a:rPr>
                        <a:t> 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   (Verkauf – Anschaffung ohne Darlehen)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179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</a:rPr>
                        <a:t> -abzgl. Privatentnahmen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   (Einlagen - Entnahmen)</a:t>
                      </a:r>
                      <a:endParaRPr lang="de-DE" sz="600" b="0" dirty="0">
                        <a:solidFill>
                          <a:srgbClr val="000000"/>
                        </a:solidFill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</a:rPr>
                        <a:t>= Tilgungs- / Kapitaldienstgrenze</a:t>
                      </a:r>
                      <a:r>
                        <a:rPr lang="de-DE" sz="6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1" dirty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(Freie Liquidität für Darlehenstilgungen)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</a:rPr>
                        <a:t>   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</a:rPr>
                        <a:t> -abzgl. geleistete Darlehenstilgungen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</a:rPr>
                        <a:t> = Kapitaldienstfähigkeit</a:t>
                      </a:r>
                      <a:br>
                        <a:rPr lang="de-DE" sz="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de-DE" sz="500" b="1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de-DE" sz="500" b="0" dirty="0">
                          <a:solidFill>
                            <a:schemeClr val="tx1"/>
                          </a:solidFill>
                        </a:rPr>
                        <a:t>(Potenzial für zusätzliche Tilgungen und Zinsen)</a:t>
                      </a:r>
                      <a:endParaRPr lang="de-DE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</a:rPr>
                        <a:t> Auslastung der Tilgungsgrenze in %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016917827"/>
              </p:ext>
            </p:extLst>
          </p:nvPr>
        </p:nvGraphicFramePr>
        <p:xfrm>
          <a:off x="1400175" y="3456000"/>
          <a:ext cx="4589100" cy="863601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90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1883">
                <a:tc gridSpan="2"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Bewertung</a:t>
                      </a:r>
                      <a:r>
                        <a:rPr lang="de-DE" sz="700" b="0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*)</a:t>
                      </a: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Sehr 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 50%</a:t>
                      </a: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60%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Kritisch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=85%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Gefahr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 100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99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3156763" y="3709184"/>
            <a:ext cx="2844000" cy="63817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1684"/>
              </p:ext>
            </p:extLst>
          </p:nvPr>
        </p:nvGraphicFramePr>
        <p:xfrm>
          <a:off x="3124200" y="3695700"/>
          <a:ext cx="2806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6" name="Diagramm" r:id="rId23" imgW="8553405" imgH="1190711" progId="MSGraph.Chart.8">
                  <p:embed followColorScheme="full"/>
                </p:oleObj>
              </mc:Choice>
              <mc:Fallback>
                <p:oleObj name="Diagramm" r:id="rId23" imgW="8553405" imgH="119071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695700"/>
                        <a:ext cx="2806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hteck 38"/>
          <p:cNvSpPr/>
          <p:nvPr>
            <p:custDataLst>
              <p:tags r:id="rId11"/>
            </p:custDataLst>
          </p:nvPr>
        </p:nvSpPr>
        <p:spPr>
          <a:xfrm>
            <a:off x="1458406" y="4318695"/>
            <a:ext cx="4562475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Die Bewertung der Kapitaldienstfähigkeit ist hier nur als erster Richtwert zu verstehen.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Zur Gesamtbeurteilung der Bonität werden i.d.R. noch weitere Faktoren, wie z.B. Ertragsaussichten und Sicherheiten zugrunde gelegt.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Eigene Folie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Auf der gleichen Seite des Rechtecks liegende Ecken abrunden 10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12" name="Auf der gleichen Seite des Rechtecks liegende Ecken abrunden 11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13" name="Auf der gleichen Seite des Rechtecks liegende Ecken abrunden 12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14" name="Auf der gleichen Seite des Rechtecks liegende Ecken abrunden 13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5" name="Auf der gleichen Seite des Rechtecks liegende Ecken abrunden 14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16" name="Auf der gleichen Seite des Rechtecks liegende Ecken abrunden 15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17" name="Rechteck 1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1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7" name="Rechteck 26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8" name="Rechteck 27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9" name="Rechteck 28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1" name="Rechteck 20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2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5" name="Rechteck 24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6" name="Rechteck 25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7" name="Rechteck 26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3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4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469" name="Group 70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54220244"/>
              </p:ext>
            </p:extLst>
          </p:nvPr>
        </p:nvGraphicFramePr>
        <p:xfrm>
          <a:off x="3684588" y="1143000"/>
          <a:ext cx="2278060" cy="3275997"/>
        </p:xfrm>
        <a:graphic>
          <a:graphicData uri="http://schemas.openxmlformats.org/drawingml/2006/table">
            <a:tbl>
              <a:tblPr/>
              <a:tblGrid>
                <a:gridCol w="174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1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32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50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613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61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8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Nettoerlöse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Materialausgaben</a:t>
                      </a:r>
                    </a:p>
                  </a:txBody>
                  <a:tcPr marL="108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 Rohertrag</a:t>
                      </a:r>
                    </a:p>
                  </a:txBody>
                  <a:tcPr marL="0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Personal </a:t>
                      </a:r>
                    </a:p>
                  </a:txBody>
                  <a:tcPr marL="72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 Betriebserfolg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Einnahmen </a:t>
                      </a:r>
                    </a:p>
                  </a:txBody>
                  <a:tcPr marL="144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de-DE" sz="5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       Ausgaben</a:t>
                      </a:r>
                    </a:p>
                  </a:txBody>
                  <a:tcPr marL="72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  Überschuss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Aktuelle BWA</a:t>
            </a:r>
          </a:p>
        </p:txBody>
      </p:sp>
      <p:graphicFrame>
        <p:nvGraphicFramePr>
          <p:cNvPr id="33181" name="Group 4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01412901"/>
              </p:ext>
            </p:extLst>
          </p:nvPr>
        </p:nvGraphicFramePr>
        <p:xfrm>
          <a:off x="406400" y="1143000"/>
          <a:ext cx="3284538" cy="3276001"/>
        </p:xfrm>
        <a:graphic>
          <a:graphicData uri="http://schemas.openxmlformats.org/drawingml/2006/table">
            <a:tbl>
              <a:tblPr/>
              <a:tblGrid>
                <a:gridCol w="2138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BWA-Erfolgsrechnung per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Betriebliche Erlöse (netto ohne USt)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- Waren-/Material und Fremdleistungen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Rohertrag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Sonstige betriebliche Einnahmen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Personalausgaben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Abschreibungen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Sonstige betriebliche Ausgaben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Betriebserfolg </a:t>
                      </a: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EBIT)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Finanzerfolg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(Beteiligungen und Zinsen)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gewöhnliche Geschäftstätigkeit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AO 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(periodenfremd/außerordentlich)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Umsatz-/Vorsteuer und sonstige Posten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vor Gewerbesteuer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3225" name="Group 45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11491805"/>
              </p:ext>
            </p:extLst>
          </p:nvPr>
        </p:nvGraphicFramePr>
        <p:xfrm>
          <a:off x="3225800" y="1140426"/>
          <a:ext cx="468313" cy="3275999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36024" marR="36024" marT="35995" marB="359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16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" name="Auf der gleichen Seite des Rechtecks liegende Ecken abrunden 30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5" name="Rechteck 34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Rechteck 32"/>
          <p:cNvSpPr/>
          <p:nvPr/>
        </p:nvSpPr>
        <p:spPr>
          <a:xfrm>
            <a:off x="3886904" y="2004815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562134" y="2004815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886904" y="3049145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562134" y="3049145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886904" y="4261285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4562134" y="4261285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390079" y="2008186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390079" y="3046150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5390079" y="4263520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6" name="BWA-Rohertra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384811"/>
              </p:ext>
            </p:extLst>
          </p:nvPr>
        </p:nvGraphicFramePr>
        <p:xfrm>
          <a:off x="3797300" y="1414565"/>
          <a:ext cx="223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5" name="Diagramm" r:id="rId22" imgW="4781416" imgH="3057425" progId="MSGraph.Chart.8">
                  <p:embed followColorScheme="full"/>
                </p:oleObj>
              </mc:Choice>
              <mc:Fallback>
                <p:oleObj name="Diagramm" r:id="rId22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1414565"/>
                        <a:ext cx="2235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BWA Betriebserfol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776349"/>
              </p:ext>
            </p:extLst>
          </p:nvPr>
        </p:nvGraphicFramePr>
        <p:xfrm>
          <a:off x="3797300" y="218440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6" name="Diagramm" r:id="rId24" imgW="4781416" imgH="3105097" progId="MSGraph.Chart.8">
                  <p:embed followColorScheme="full"/>
                </p:oleObj>
              </mc:Choice>
              <mc:Fallback>
                <p:oleObj name="Diagramm" r:id="rId24" imgW="4781416" imgH="3105097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2184400"/>
                        <a:ext cx="2247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BWA Gesam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006620"/>
              </p:ext>
            </p:extLst>
          </p:nvPr>
        </p:nvGraphicFramePr>
        <p:xfrm>
          <a:off x="3797300" y="3200400"/>
          <a:ext cx="2247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7" name="Diagramm" r:id="rId26" imgW="4781416" imgH="3057425" progId="MSGraph.Chart.8">
                  <p:embed followColorScheme="full"/>
                </p:oleObj>
              </mc:Choice>
              <mc:Fallback>
                <p:oleObj name="Diagramm" r:id="rId26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3200400"/>
                        <a:ext cx="22479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24292881"/>
              </p:ext>
            </p:extLst>
          </p:nvPr>
        </p:nvGraphicFramePr>
        <p:xfrm>
          <a:off x="927100" y="1244600"/>
          <a:ext cx="5070313" cy="2982913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3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Erlöse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108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 GewSt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€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4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10" name="Rechteck 9">
            <a:hlinkClick r:id="rId15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6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4" name="Auf der gleichen Seite des Rechtecks liegende Ecken abrunden 23" hidden="1">
            <a:hlinkClick r:id="rId1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0" name="Auf der gleichen Seite des Rechtecks liegende Ecken abrunden 29">
            <a:hlinkClick r:id="rId19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7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103024"/>
              </p:ext>
            </p:extLst>
          </p:nvPr>
        </p:nvGraphicFramePr>
        <p:xfrm>
          <a:off x="1143000" y="1181100"/>
          <a:ext cx="49022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5" name="Diagramm" r:id="rId21" imgW="6467497" imgH="4619472" progId="MSGraph.Chart.8">
                  <p:embed followColorScheme="full"/>
                </p:oleObj>
              </mc:Choice>
              <mc:Fallback>
                <p:oleObj name="Diagramm" r:id="rId21" imgW="6467497" imgH="461947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81100"/>
                        <a:ext cx="49022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41028446"/>
              </p:ext>
            </p:extLst>
          </p:nvPr>
        </p:nvGraphicFramePr>
        <p:xfrm>
          <a:off x="927100" y="1250950"/>
          <a:ext cx="5070313" cy="2978150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Erlöse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108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 GewSt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%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11" name="Rechteck 10">
            <a:hlinkClick r:id="rId15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1" name="Auf der gleichen Seite des Rechtecks liegende Ecken abrunden 30" hidden="1">
            <a:hlinkClick r:id="rId1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18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0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352992"/>
              </p:ext>
            </p:extLst>
          </p:nvPr>
        </p:nvGraphicFramePr>
        <p:xfrm>
          <a:off x="1016000" y="1143000"/>
          <a:ext cx="50800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8" name="Diagramm" r:id="rId21" imgW="7667692" imgH="4800481" progId="MSGraph.Chart.8">
                  <p:embed followColorScheme="full"/>
                </p:oleObj>
              </mc:Choice>
              <mc:Fallback>
                <p:oleObj name="Diagramm" r:id="rId21" imgW="7667692" imgH="480048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1143000"/>
                        <a:ext cx="50800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Betriebliche Erlöse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0879698"/>
              </p:ext>
            </p:extLst>
          </p:nvPr>
        </p:nvGraphicFramePr>
        <p:xfrm>
          <a:off x="1325953" y="3503743"/>
          <a:ext cx="4662486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5" name="Auf der gleichen Seite des Rechtecks liegende Ecken abrunden 2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8" name="Auf der gleichen Seite des Rechtecks liegende Ecken abrunden 27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40" name="Rechteck 39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Flussdiagramm: Verbindungsstelle 31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28734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99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81081256"/>
              </p:ext>
            </p:extLst>
          </p:nvPr>
        </p:nvGraphicFramePr>
        <p:xfrm>
          <a:off x="1325953" y="3503743"/>
          <a:ext cx="4662486" cy="792161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Materialausgaben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Rohertrag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Rohertrag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6" name="Auf der gleichen Seite des Rechtecks liegende Ecken abrunden 35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Textfeld 40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Flussdiagramm: Verbindungsstelle 27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62148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8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15301243"/>
              </p:ext>
            </p:extLst>
          </p:nvPr>
        </p:nvGraphicFramePr>
        <p:xfrm>
          <a:off x="832503" y="3503743"/>
          <a:ext cx="5157196" cy="936624"/>
        </p:xfrm>
        <a:graphic>
          <a:graphicData uri="http://schemas.openxmlformats.org/drawingml/2006/table">
            <a:tbl>
              <a:tblPr/>
              <a:tblGrid>
                <a:gridCol w="1755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Sonstige betriebliche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Betriebliche 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Betriebserfolg (EBIT)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Betriebserfolg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Betriebserfolg (EBIT)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3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4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5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6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7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8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3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7" name="Auf der gleichen Seite des Rechtecks liegende Ecken abrunden 36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1" name="Rechteck 30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Flussdiagramm: Verbindungsstelle 2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363096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0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24462317"/>
              </p:ext>
            </p:extLst>
          </p:nvPr>
        </p:nvGraphicFramePr>
        <p:xfrm>
          <a:off x="479425" y="3043238"/>
          <a:ext cx="5270497" cy="144462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43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5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Betriebliche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Erlöse</a:t>
                      </a:r>
                    </a:p>
                  </a:txBody>
                  <a:tcPr marL="0" marR="0" marT="0" marB="0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Material und Fremdleistungen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weiteren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betrieblichen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Zins-  und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Finanzposten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</a:t>
                      </a:r>
                      <a:r>
                        <a:rPr kumimoji="0" lang="de-DE" sz="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außerordent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-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lichen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USt- / VSt und sonstige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gezahlter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Gewerbesteuer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steuerlichen </a:t>
                      </a:r>
                      <a:r>
                        <a:rPr kumimoji="0" lang="de-DE" sz="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Hinzurg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./Kürzungen</a:t>
                      </a:r>
                    </a:p>
                  </a:txBody>
                  <a:tcPr marL="0" marR="0" marT="0" marB="0" anchor="ctr" horzOverflow="overflow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9485"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Berichtsjahr</a:t>
            </a:r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784871307"/>
              </p:ext>
            </p:extLst>
          </p:nvPr>
        </p:nvGraphicFramePr>
        <p:xfrm>
          <a:off x="3119438" y="1122363"/>
          <a:ext cx="2628000" cy="1378608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Sonstige betriebliche 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Umsatzsteuer und sonstige Einnahmen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98778403"/>
              </p:ext>
            </p:extLst>
          </p:nvPr>
        </p:nvGraphicFramePr>
        <p:xfrm>
          <a:off x="479425" y="1122363"/>
          <a:ext cx="2628000" cy="1273178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Material und Fremdleistungen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Weitere betriebliche Ausgaben</a:t>
                      </a:r>
                    </a:p>
                  </a:txBody>
                  <a:tcPr marL="72000" marR="0" marT="10793" marB="107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10793" marB="107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Zins- und Finanzausgaben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Vorsteuer, USt und sonstige 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Gezahlte Gewerbesteuer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8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0" name="Auf der gleichen Seite des Rechtecks liegende Ecken abrunden 29" hidden="1">
            <a:hlinkClick r:id="rId22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23" action="ppaction://hlinksldjump" tooltip="Wachstum in 3 Jahren"/>
          </p:cNvPr>
          <p:cNvSpPr/>
          <p:nvPr>
            <p:custDataLst>
              <p:tags r:id="rId13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21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24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Details</a:t>
            </a:r>
          </a:p>
        </p:txBody>
      </p:sp>
      <p:graphicFrame>
        <p:nvGraphicFramePr>
          <p:cNvPr id="22" name="Group 121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611241601"/>
              </p:ext>
            </p:extLst>
          </p:nvPr>
        </p:nvGraphicFramePr>
        <p:xfrm>
          <a:off x="479425" y="2414588"/>
          <a:ext cx="5270500" cy="581026"/>
        </p:xfrm>
        <a:graphic>
          <a:graphicData uri="http://schemas.openxmlformats.org/drawingml/2006/table">
            <a:tbl>
              <a:tblPr/>
              <a:tblGrid>
                <a:gridCol w="426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EINNAHMENÜBERSCHUSS</a:t>
                      </a:r>
                    </a:p>
                  </a:txBody>
                  <a:tcPr marL="3600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Zzgl. nicht abzugsfähige Betriebsausgaben, weitere steuerliche Hinzurechnungen und Kürzungen</a:t>
                      </a:r>
                    </a:p>
                  </a:txBody>
                  <a:tcPr marL="3600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36001" marR="0" marT="35981" marB="3598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35981" marB="3598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4956963"/>
              </p:ext>
            </p:extLst>
          </p:nvPr>
        </p:nvGraphicFramePr>
        <p:xfrm>
          <a:off x="406400" y="3263900"/>
          <a:ext cx="5435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" name="Diagramm" r:id="rId25" imgW="3819682" imgH="1085691" progId="MSGraph.Chart.8">
                  <p:embed followColorScheme="full"/>
                </p:oleObj>
              </mc:Choice>
              <mc:Fallback>
                <p:oleObj name="Diagramm" r:id="rId25" imgW="3819682" imgH="108569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3263900"/>
                        <a:ext cx="54356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32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19015289"/>
              </p:ext>
            </p:extLst>
          </p:nvPr>
        </p:nvGraphicFramePr>
        <p:xfrm>
          <a:off x="1325953" y="3503743"/>
          <a:ext cx="4662486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Zins- und Finanzausgaben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Finanzerfolg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Finanzerfolg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0" name="Rechteck 29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6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2802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1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9167165"/>
              </p:ext>
            </p:extLst>
          </p:nvPr>
        </p:nvGraphicFramePr>
        <p:xfrm>
          <a:off x="1076469" y="3503743"/>
          <a:ext cx="4911617" cy="647700"/>
        </p:xfrm>
        <a:graphic>
          <a:graphicData uri="http://schemas.openxmlformats.org/drawingml/2006/table">
            <a:tbl>
              <a:tblPr/>
              <a:tblGrid>
                <a:gridCol w="1509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Außerordentlicher Aufwand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Außerordentlicher 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AO 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0" name="Rechteck 29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6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70800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5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1089259"/>
              </p:ext>
            </p:extLst>
          </p:nvPr>
        </p:nvGraphicFramePr>
        <p:xfrm>
          <a:off x="1074802" y="3503743"/>
          <a:ext cx="4911617" cy="792161"/>
        </p:xfrm>
        <a:graphic>
          <a:graphicData uri="http://schemas.openxmlformats.org/drawingml/2006/table">
            <a:tbl>
              <a:tblPr/>
              <a:tblGrid>
                <a:gridCol w="1509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Vorläufiger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Vorläufiger Gesamterfolg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3" name="Textfeld 32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4" name="Rechteck 33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015857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24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17632662"/>
              </p:ext>
            </p:extLst>
          </p:nvPr>
        </p:nvGraphicFramePr>
        <p:xfrm>
          <a:off x="1219169" y="3503743"/>
          <a:ext cx="4770000" cy="503238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Materialausgaben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Materialausgaben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19" name="Rechteck 18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20" name="Rechteck 19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1" name="Rechteck 20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2" name="Rechteck 21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6" name="Auf der gleichen Seite des Rechtecks liegende Ecken abrunden 35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55439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6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1" name="Rechteck 30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71948839"/>
              </p:ext>
            </p:extLst>
          </p:nvPr>
        </p:nvGraphicFramePr>
        <p:xfrm>
          <a:off x="1217704" y="3503743"/>
          <a:ext cx="4770000" cy="503238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Personalausgaben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26" name="Rechteck 25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27" name="Rechteck 26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8" name="Rechteck 27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9" name="Rechteck 28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9" name="Auf der gleichen Seite des Rechtecks liegende Ecken abrunden 38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40" name="Auf der gleichen Seite des Rechtecks liegende Ecken abrunden 39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42" name="Auf der gleichen Seite des Rechtecks liegende Ecken abrunden 41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3" name="Auf der gleichen Seite des Rechtecks liegende Ecken abrunden 42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2" name="Auf der gleichen Seite des Rechtecks liegende Ecken abrunden 31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6" name="Textfeld 35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7" name="Rechteck 36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5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557496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0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Flussdiagramm: Verbindungsstelle 3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10659035"/>
              </p:ext>
            </p:extLst>
          </p:nvPr>
        </p:nvGraphicFramePr>
        <p:xfrm>
          <a:off x="1217704" y="3503743"/>
          <a:ext cx="4770000" cy="503238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Abschreibungen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6" name="Textfeld 25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Rechteck 27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30933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4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64386198"/>
              </p:ext>
            </p:extLst>
          </p:nvPr>
        </p:nvGraphicFramePr>
        <p:xfrm>
          <a:off x="1110815" y="3502420"/>
          <a:ext cx="4878884" cy="503238"/>
        </p:xfrm>
        <a:graphic>
          <a:graphicData uri="http://schemas.openxmlformats.org/drawingml/2006/table">
            <a:tbl>
              <a:tblPr/>
              <a:tblGrid>
                <a:gridCol w="1476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betriebliche Ausgaben 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Sonstige betriebliche Ausgaben (ohne Materialausgaben)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6" name="Textfeld 25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Rechteck 27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743481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8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53654802"/>
              </p:ext>
            </p:extLst>
          </p:nvPr>
        </p:nvGraphicFramePr>
        <p:xfrm>
          <a:off x="692150" y="3433893"/>
          <a:ext cx="5297255" cy="792163"/>
        </p:xfrm>
        <a:graphic>
          <a:graphicData uri="http://schemas.openxmlformats.org/drawingml/2006/table">
            <a:tbl>
              <a:tblPr/>
              <a:tblGrid>
                <a:gridCol w="761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44" marR="91444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Restliche Kosten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8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8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8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Wesentliche Betriebsausgaben (ohne Materialausgaben)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30" name="Rechteck 29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31" name="Rechteck 30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32" name="Rechteck 31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33" name="Rechteck 32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9" name="Auf der gleichen Seite des Rechtecks liegende Ecken abrunden 38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43" name="Auf der gleichen Seite des Rechtecks liegende Ecken abrunden 42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4" name="Auf der gleichen Seite des Rechtecks liegende Ecken abrunden 43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8691296"/>
              </p:ext>
            </p:extLst>
          </p:nvPr>
        </p:nvGraphicFramePr>
        <p:xfrm>
          <a:off x="1090800" y="1188000"/>
          <a:ext cx="49911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1" name="Diagramm" r:id="rId24" imgW="4591005" imgH="2952763" progId="MSGraph.Chart.8">
                  <p:embed followColorScheme="full"/>
                </p:oleObj>
              </mc:Choice>
              <mc:Fallback>
                <p:oleObj name="Diagramm" r:id="rId24" imgW="4591005" imgH="295276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800" y="1188000"/>
                        <a:ext cx="4991100" cy="22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hteck 39"/>
          <p:cNvSpPr/>
          <p:nvPr/>
        </p:nvSpPr>
        <p:spPr>
          <a:xfrm>
            <a:off x="1454150" y="3325943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cs typeface="Arial" pitchFamily="34" charset="0"/>
              </a:rPr>
              <a:t>D i e     d r e i     w e s e n t l i c h e n     A u f w a n d s p o s i t i o n e n </a:t>
            </a:r>
          </a:p>
        </p:txBody>
      </p:sp>
      <p:sp>
        <p:nvSpPr>
          <p:cNvPr id="41" name="Rechteck 4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Liquiditätsrechnung</a:t>
            </a:r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Group 15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3239747"/>
              </p:ext>
            </p:extLst>
          </p:nvPr>
        </p:nvGraphicFramePr>
        <p:xfrm>
          <a:off x="525203" y="2297763"/>
          <a:ext cx="5202237" cy="277812"/>
        </p:xfrm>
        <a:graphic>
          <a:graphicData uri="http://schemas.openxmlformats.org/drawingml/2006/table">
            <a:tbl>
              <a:tblPr/>
              <a:tblGrid>
                <a:gridCol w="4073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6002" marR="36002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6002" marR="72003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24736565"/>
              </p:ext>
            </p:extLst>
          </p:nvPr>
        </p:nvGraphicFramePr>
        <p:xfrm>
          <a:off x="512763" y="1125538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Betriebliche Ausgaben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2000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Entnahmen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3" name="Group 11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65137824"/>
              </p:ext>
            </p:extLst>
          </p:nvPr>
        </p:nvGraphicFramePr>
        <p:xfrm>
          <a:off x="3113088" y="1127125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Betriebliche 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9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18" name="Auf der gleichen Seite des Rechtecks liegende Ecken abrunden 17" hidden="1">
            <a:hlinkClick r:id="rId20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19" name="Auf der gleichen Seite des Rechtecks liegende Ecken abrunden 18" hidden="1">
            <a:hlinkClick r:id="rId21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>
            <a:hlinkClick r:id="rId22" action="ppaction://hlinksldjump" tooltip="Liquiditätsentwicklung"/>
          </p:cNvPr>
          <p:cNvSpPr/>
          <p:nvPr>
            <p:custDataLst>
              <p:tags r:id="rId10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23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4" action="ppaction://hlinksldjump" tooltip="Aktuelle BWA"/>
          </p:cNvPr>
          <p:cNvSpPr/>
          <p:nvPr>
            <p:custDataLst>
              <p:tags r:id="rId13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585185" y="166469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159044" y="1664692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440681123"/>
              </p:ext>
            </p:extLst>
          </p:nvPr>
        </p:nvGraphicFramePr>
        <p:xfrm>
          <a:off x="523971" y="2660650"/>
          <a:ext cx="5202001" cy="1779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6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7342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Liquidität 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aus dem 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Investitionen</a:t>
                      </a:r>
                    </a:p>
                  </a:txBody>
                  <a:tcPr marL="0" marR="0" marT="36003" marB="36003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Darlehen</a:t>
                      </a:r>
                    </a:p>
                  </a:txBody>
                  <a:tcPr marL="0" marR="0" marT="36003" marB="36003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Entnahmen</a:t>
                      </a:r>
                    </a:p>
                  </a:txBody>
                  <a:tcPr marL="0" marR="0" marT="18000" marB="0"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24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214527"/>
              </p:ext>
            </p:extLst>
          </p:nvPr>
        </p:nvGraphicFramePr>
        <p:xfrm>
          <a:off x="421519" y="2921000"/>
          <a:ext cx="5420481" cy="1493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3" name="Diagramm" r:id="rId25" imgW="7134113" imgH="2267083" progId="MSGraph.Chart.8">
                  <p:embed followColorScheme="full"/>
                </p:oleObj>
              </mc:Choice>
              <mc:Fallback>
                <p:oleObj name="Diagramm" r:id="rId25" imgW="7134113" imgH="2267083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519" y="2921000"/>
                        <a:ext cx="5420481" cy="1493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>
            <p:custDataLst>
              <p:tags r:id="rId15"/>
            </p:custDataLst>
          </p:nvPr>
        </p:nvSpPr>
        <p:spPr bwMode="auto">
          <a:xfrm>
            <a:off x="916574" y="2771775"/>
            <a:ext cx="3556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Rechteck 28"/>
          <p:cNvSpPr/>
          <p:nvPr>
            <p:custDataLst>
              <p:tags r:id="rId16"/>
            </p:custDataLst>
          </p:nvPr>
        </p:nvSpPr>
        <p:spPr>
          <a:xfrm>
            <a:off x="4745770" y="2770188"/>
            <a:ext cx="972000" cy="1444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= Liquide Mittel am 31.12.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1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5" name="Rechteck 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6" name="Rechteck 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Berichtsjahr im Detail</a:t>
            </a:r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23188305"/>
              </p:ext>
            </p:extLst>
          </p:nvPr>
        </p:nvGraphicFramePr>
        <p:xfrm>
          <a:off x="3119438" y="1122363"/>
          <a:ext cx="2628000" cy="2676522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5990" marB="3599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90" marB="3599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Umsatzerlöse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Eigenverbrauch (Waren, Material)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</a:rPr>
                        <a:t>Sonstige betriebliche Einnahmen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Eigenverbrauch (Kfz. und sonst. Leistung)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3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</a:rPr>
                        <a:t>0</a:t>
                      </a:r>
                      <a:endParaRPr lang="de-DE" sz="3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Sonstige betriebliche Einnahmen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3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</a:rPr>
                        <a:t>0</a:t>
                      </a:r>
                      <a:endParaRPr lang="de-DE" sz="3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</a:endParaRP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Finanzeinnahmen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Beteiligungen und ähnliche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Zinsen und ähnliche Einnahmen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Grundstückseinnahmen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Einnahmen aus Anlageverkäufen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 Einnahmen aus Auflösung von Rücklagen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4. Weitere AO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</a:rPr>
                        <a:t>Umsatzsteuer und sonstige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1. Erhaltene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2. Gezahlte/aufgebaute Forderungen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3. Vereinnahmte Umsatzsteuer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4. Korrektur sonstiger Posten *)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68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300" b="0">
                          <a:latin typeface="+mn-lt"/>
                        </a:rPr>
                        <a:t> </a:t>
                      </a:r>
                      <a:endParaRPr lang="de-DE" sz="300" b="0" dirty="0">
                        <a:latin typeface="+mn-lt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75972036"/>
              </p:ext>
            </p:extLst>
          </p:nvPr>
        </p:nvGraphicFramePr>
        <p:xfrm>
          <a:off x="479425" y="1122363"/>
          <a:ext cx="2628000" cy="2678114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6003" marB="360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6003" marB="3600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Material und Fremdleistungen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Material und Wareneinkauf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Bezogene Leistungen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</a:rPr>
                        <a:t>Weitere betriebliche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Personalausgaben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Abschreibungen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 Sonstige betriebliche 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Finanzausgaben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Abschreibung Finanzanlagen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Zinsen und ähnliche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Grundstückausgaben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Buchwert Anlagenabgänge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3. Bildung von Rücklagen § 7g EStG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 Weitere AO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Vorsteuer, USt und sonstige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1. Geleistete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2. Gezahlte/aufgebaute Verbindlichkeiten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3. Gezahlte Vor- und Umsatzsteuer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4. Korrektur sonstiger EÜR-Posten *)</a:t>
                      </a:r>
                    </a:p>
                  </a:txBody>
                  <a:tcPr marL="72000" marR="0" marT="0" marB="1080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Gezahlte Gewerbesteuer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Details</a:t>
            </a:r>
          </a:p>
        </p:txBody>
      </p:sp>
      <p:graphicFrame>
        <p:nvGraphicFramePr>
          <p:cNvPr id="25" name="Group 12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75087919"/>
              </p:ext>
            </p:extLst>
          </p:nvPr>
        </p:nvGraphicFramePr>
        <p:xfrm>
          <a:off x="479425" y="3821113"/>
          <a:ext cx="5270500" cy="517531"/>
        </p:xfrm>
        <a:graphic>
          <a:graphicData uri="http://schemas.openxmlformats.org/drawingml/2006/table">
            <a:tbl>
              <a:tblPr/>
              <a:tblGrid>
                <a:gridCol w="4104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EINNAHMENÜBERSCHUSS</a:t>
                      </a:r>
                    </a:p>
                  </a:txBody>
                  <a:tcPr marL="72000" marR="36001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Zzgl. nicht abzugsfähige Betriebsausgaben sowie weitere steuerliche Hinzurechnungen und Kürzungen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72000" marR="36001" marT="35965" marB="3596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35965" marB="35965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8" action="ppaction://hlinksldjump" tooltip="Branchenvergleich"/>
          </p:cNvPr>
          <p:cNvSpPr/>
          <p:nvPr>
            <p:custDataLst>
              <p:tags r:id="rId7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Erfolgsrechnung"/>
          </p:cNvPr>
          <p:cNvSpPr/>
          <p:nvPr>
            <p:custDataLst>
              <p:tags r:id="rId8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3" name="Auf der gleichen Seite des Rechtecks liegende Ecken abrunden 32">
            <a:hlinkClick r:id="rId16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4" name="Auf der gleichen Seite des Rechtecks liegende Ecken abrunden 33" hidden="1">
            <a:hlinkClick r:id="rId21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5" name="Auf der gleichen Seite des Rechtecks liegende Ecken abrunden 34" hidden="1">
            <a:hlinkClick r:id="rId22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86192" name="Textfeld 26"/>
          <p:cNvSpPr txBox="1">
            <a:spLocks noChangeArrowheads="1"/>
          </p:cNvSpPr>
          <p:nvPr/>
        </p:nvSpPr>
        <p:spPr bwMode="auto">
          <a:xfrm>
            <a:off x="511175" y="4348163"/>
            <a:ext cx="2098331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+mn-lt"/>
              </a:rPr>
              <a:t>*) (bilanzielle Buchungen oder Verrechnung kalkulatorischer Kosten)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2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3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4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0" name="Auf der gleichen Seite des Rechtecks liegende Ecken abrunden 19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306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3200" dirty="0">
                <a:solidFill>
                  <a:schemeClr val="bg1"/>
                </a:solidFill>
                <a:latin typeface="+mn-lt"/>
              </a:rPr>
              <a:t>Wir danken für Ihre </a:t>
            </a:r>
            <a:br>
              <a:rPr lang="de-DE" altLang="de-DE" sz="3200" dirty="0">
                <a:solidFill>
                  <a:schemeClr val="bg1"/>
                </a:solidFill>
                <a:latin typeface="+mn-lt"/>
              </a:rPr>
            </a:br>
            <a:r>
              <a:rPr lang="de-DE" altLang="de-DE" sz="3200" dirty="0">
                <a:solidFill>
                  <a:schemeClr val="bg1"/>
                </a:solidFill>
                <a:latin typeface="+mn-lt"/>
              </a:rPr>
              <a:t>Aufmerksamkeit</a:t>
            </a:r>
            <a:endParaRPr lang="de-DE" altLang="de-DE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Vielen Dank für Ihre Aufmerksamkeit</a:t>
            </a:r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>
              <a:solidFill>
                <a:srgbClr val="333399"/>
              </a:solidFill>
            </a:endParaRPr>
          </a:p>
        </p:txBody>
      </p:sp>
      <p:pic>
        <p:nvPicPr>
          <p:cNvPr id="109573" name="Picture 46" descr="jahresabschlu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44" descr="start_32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hteck 21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9.867"/>
  <p:tag name="STEUERFELD.EST.NACHZAHLUNG_ERSTATTUNG_GESAMT.VJ0" val="-597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AKTUALISIERE_SICHTBARE_FOLIEN" val="1"/>
  <p:tag name="BILTEXT1" val="Einlagen abzgl. Ausschüttungen"/>
  <p:tag name="BILTEXT2" val="Einlagen abzgl. Ausschüttungen"/>
  <p:tag name="BILTEXT3" val="Ausschüttungen"/>
  <p:tag name="BILTEXT4" val="Körperschaft-"/>
  <p:tag name="BILTEXT5" val=" "/>
  <p:tag name="BILTEXT6" val=" "/>
  <p:tag name="BILTEXT7" val=""/>
  <p:tag name="BILTEXT8" val=""/>
  <p:tag name="BILTEXT9" val=""/>
  <p:tag name="BILTEXT10" val=""/>
  <p:tag name="BILTEXT11" val=""/>
  <p:tag name="BILTEXT12" val=""/>
  <p:tag name="BILTEXT13" val=""/>
  <p:tag name="BILTEXT14" val=""/>
  <p:tag name="BILTEXT15" val=""/>
  <p:tag name="EURTEXT1" val="Einlagen abzgl. Entnahmen"/>
  <p:tag name="EURTEXT2" val="Privat"/>
  <p:tag name="EURTEXT3" val="Entnahmen"/>
  <p:tag name="EURTEXT4" val="Einkommen-"/>
  <p:tag name="EURTEXT5" val="Kirchensteuer"/>
  <p:tag name="EURTEXT6" val="+KiSt"/>
  <p:tag name="EURTEXT7" val=""/>
  <p:tag name="EURTEXT8" val=""/>
  <p:tag name="EURTEXT9" val=""/>
  <p:tag name="EURTEXT10" val=""/>
  <p:tag name="EURTEXT11" val=""/>
  <p:tag name="EURTEXT12" val=""/>
  <p:tag name="EURTEXT13" val=""/>
  <p:tag name="EURTEXT14" val=""/>
  <p:tag name="EURTEXT15" val=""/>
  <p:tag name="PROFILE" val="1"/>
  <p:tag name="LOGFILE" val="Falsch"/>
  <p:tag name="ENABLETAX" val="Falsch"/>
  <p:tag name="TEUROZUEURO" val="Falsch"/>
  <p:tag name="VERSION" val="BilanzBWAEÜR"/>
  <p:tag name="STEUERWERTE_ABWEICHENDER_MANDANT" val=""/>
  <p:tag name="TSENIT_API_CSV_LOESCHEN" val="J"/>
  <p:tag name="OHNEBWA" val="0"/>
  <p:tag name="NEG_EK_AKT" val="0"/>
  <p:tag name="BRANCHEUMSATZERLOESEKENNZAHL" val="403010"/>
  <p:tag name="BRANCHEUMSATZKENNZAHL" val="356310"/>
  <p:tag name="BRANCHEMATERIALKENNZAHL" val="403040"/>
  <p:tag name="BRANCHEROHERTRAGKENNZAHL" val="356319"/>
  <p:tag name="BRANCHESONSTBTRERLOESEKENNZAHL" val="403060"/>
  <p:tag name="BRANCHEBETRROHERTRAGKENNZAHL" val="403069"/>
  <p:tag name="BRANCHEPERSONALKENNZAHL" val="356330"/>
  <p:tag name="BRANCHERAUMKOSTENKENNZAHL" val="403110"/>
  <p:tag name="BRANCHEBETRSTEUERNKENNZAHL" val="403120"/>
  <p:tag name="BRANCHEABSCHREIBUNGKENNZAHL" val="403220"/>
  <p:tag name="BRANCHESONSTBETRAUFWENDUNGENKENNZAHL" val="403409"/>
  <p:tag name="BRANCHEGESAMTKOSTENKENNZAHL" val="356158"/>
  <p:tag name="BRANCHEBETRIEBSERGEBNISKENNZAHL" val="356359"/>
  <p:tag name="BRANCHEZINSAUFWANDKENNZAHL" val="403250"/>
  <p:tag name="BRANCHEVORLERGEBNISKENNZAHL" val="356399"/>
  <p:tag name="PPT_IS_JAP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1316199|5"/>
  <p:tag name="ROWDEF2" val="K3001316110|5"/>
  <p:tag name="ROWDEF3" val="K3001316158|5"/>
  <p:tag name="ROWDEF4" val="K3001316160|5"/>
  <p:tag name="ROWDEF5" val="K3001316170|5"/>
  <p:tag name="ROWDEF6" val="K3001316190|5"/>
  <p:tag name="ROWDEF7" val="K3001316197|5"/>
  <p:tag name="BWADATUM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4299|5"/>
  <p:tag name="ROWDEF2" val="K3000314310|5"/>
  <p:tag name="ROWDEF3" val="K3000314399|5"/>
  <p:tag name="BWADATUM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2"/>
  <p:tag name="BEZEICHNUNG" val="Detaillierte Darstellung der EÜR"/>
  <p:tag name="FOLIENTYP" val=" 0"/>
  <p:tag name="PROFILE" val="111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16099|5"/>
  <p:tag name="ROWDEF2" val="K3000316010|5"/>
  <p:tag name="ROWDEF3" val="K3000316012|5"/>
  <p:tag name="ROWDEF4" val="K3000316014|5"/>
  <p:tag name="ROWDEF5" val="K3000316020|5"/>
  <p:tag name="ROWDEF6" val="K3000316024|5"/>
  <p:tag name="ROWDEF7" val="K3000316026|5"/>
  <p:tag name="ROWDEF8" val="K3000316060|5"/>
  <p:tag name="ROWDEF9" val="K3000316062|5"/>
  <p:tag name="ROWDEF10" val="K3000316064|5"/>
  <p:tag name="ROWDEF11" val="K3000316070|5"/>
  <p:tag name="ROWDEF12" val="K3000316072|5"/>
  <p:tag name="ROWDEF13" val="K3000316074|5"/>
  <p:tag name="ROWDEF14" val="K3000316080|5"/>
  <p:tag name="ROWDEF15" val="K3000316088|5"/>
  <p:tag name="ROWDEF16" val="K3000316090|5"/>
  <p:tag name="ROWDEF17" val="K3000316091|5"/>
  <p:tag name="ROWDEF18" val="K3000316092|5"/>
  <p:tag name="ROWDEF19" val="K3000316093|5"/>
  <p:tag name="ROWDEF20" val="K3000316094|5"/>
  <p:tag name="BWADATUM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1316199|5"/>
  <p:tag name="ROWDEF2" val="K3001316110|5"/>
  <p:tag name="ROWDEF3" val="K3001316112|5"/>
  <p:tag name="ROWDEF4" val="K3001316114|5"/>
  <p:tag name="ROWDEF5" val="K3001316158|5"/>
  <p:tag name="ROWDEF6" val="K3001316120|5"/>
  <p:tag name="ROWDEF7" val="K3001316130|5"/>
  <p:tag name="ROWDEF8" val="K3001316140|5"/>
  <p:tag name="ROWDEF9" val="K3001316160|5"/>
  <p:tag name="ROWDEF10" val="K3001316162|5"/>
  <p:tag name="ROWDEF11" val="K3001316164|5"/>
  <p:tag name="ROWDEF12" val="K3001316170|5"/>
  <p:tag name="ROWDEF13" val="K3001316172|5"/>
  <p:tag name="ROWDEF14" val="K3001316174|5"/>
  <p:tag name="ROWDEF15" val="K3001316180|5"/>
  <p:tag name="ROWDEF16" val="K3001316188|5"/>
  <p:tag name="ROWDEF17" val="K3001316190|5"/>
  <p:tag name="ROWDEF18" val="K3001316191|5"/>
  <p:tag name="ROWDEF19" val="K3001316192|5"/>
  <p:tag name="ROWDEF20" val="K3001316193|5"/>
  <p:tag name="ROWDEF21" val="K3001316194|5"/>
  <p:tag name="ROWDEF22" val="K3001314290|5"/>
  <p:tag name="BWADATUM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4299|5"/>
  <p:tag name="ROWDEF2" val="K3000314310|5"/>
  <p:tag name="ROWDEF3" val="K3000314399|5"/>
  <p:tag name="BWADATUM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099|5"/>
  <p:tag name="ROWDEF2" val="K3001316199|5"/>
  <p:tag name="ROWDEF3" val="K3000316399|5"/>
  <p:tag name="ROWDEF4" val="K3000314399|5"/>
  <p:tag name="HIDDEN" val="1"/>
  <p:tag name="PROFILE" val="0111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99|5"/>
  <p:tag name="ROWDEF2" val="K3001316199|5"/>
  <p:tag name="ROWDEF3" val="K3000316399|5"/>
  <p:tag name="ROWDEF4" val="K3000314399|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2"/>
  <p:tag name="BEZEICHNUNG" val="3 Jahre | Betriebseinnahmen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6049|5"/>
  <p:tag name="ROWDEF2" val="K3000316060|5"/>
  <p:tag name="ROWDEF3" val="K3000316070|5"/>
  <p:tag name="ROWDEF4" val="K3000316090|5"/>
  <p:tag name="ROWDEF5" val="K3000316099|5"/>
  <p:tag name="TABELLEAUSBLENDEN" val="0"/>
  <p:tag name="BWADATUM" val="0"/>
  <p:tag name="HIDDEN" val="1"/>
  <p:tag name="PROFILE" val="0111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49|5"/>
  <p:tag name="ROWDEF2" val="K3000316060|5"/>
  <p:tag name="ROWDEF3" val="K3000316070|5"/>
  <p:tag name="ROWDEF4" val="K3000316090|5"/>
  <p:tag name="ROWDEF5" val="K3000316099|5"/>
  <p:tag name="TABELLEAUSBLENDEN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3"/>
  <p:tag name="BEZEICHNUNG" val="3 Jahre | Betriebsausgaben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1316159|5"/>
  <p:tag name="ROWDEF2" val="K3001316160|5"/>
  <p:tag name="ROWDEF3" val="K3001316170|5"/>
  <p:tag name="ROWDEF4" val="K3001316190|5"/>
  <p:tag name="ROWDEF5" val="K3001316197|5"/>
  <p:tag name="ROWDEF6" val="K3001316199|5"/>
  <p:tag name="TABELLEAUSBLENDEN" val="0"/>
  <p:tag name="HIDDEN" val="1"/>
  <p:tag name="PROFILE" val="0111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9|5"/>
  <p:tag name="ROWDEF2" val="K3001316160|5"/>
  <p:tag name="ROWDEF3" val="K3001316170|5"/>
  <p:tag name="ROWDEF4" val="K3001316190|5"/>
  <p:tag name="ROWDEF5" val="K3001316197|5"/>
  <p:tag name="ROWDEF6" val="K3001316199|5"/>
  <p:tag name="TABELLEAUSBLENDEN" val="0"/>
  <p:tag name="BWADATUM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4"/>
  <p:tag name="BEZEICHNUNG" val="3 Jahre | Wesentliche Betriebsausgaben"/>
  <p:tag name="FOLIENTYP" val=" 0"/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1316120|5"/>
  <p:tag name="ROWDEF2" val="K3001316130|5"/>
  <p:tag name="ROWDEF3" val="K3001316142|5"/>
  <p:tag name="ROWDEF4" val="K3001316144|5"/>
  <p:tag name="ROWDEF5" val="K3001316146|5"/>
  <p:tag name="ROWDEF6" val="K3001316148|5"/>
  <p:tag name="ROWDEF7" val="K3001316150|5"/>
  <p:tag name="ROWDEF8" val="K3001316152|5"/>
  <p:tag name="ROWDEF9" val="K3001316154|5"/>
  <p:tag name="ROWDEF10" val="K3001316156|5"/>
  <p:tag name="ROWDEF11" val="K3001316160|5"/>
  <p:tag name="ROWDEF12" val="K3001316170|5"/>
  <p:tag name="ROWDEF13" val="K3001316197|5"/>
  <p:tag name="HIDDEN" val="1"/>
  <p:tag name="PROFILE" val="0111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20|5"/>
  <p:tag name="ROWDEF2" val="K3001316130|5"/>
  <p:tag name="ROWDEF3" val="K3001316142|5"/>
  <p:tag name="ROWDEF4" val="K3001316144|5"/>
  <p:tag name="ROWDEF5" val="K3001316146|5"/>
  <p:tag name="ROWDEF6" val="K3001316148|5"/>
  <p:tag name="ROWDEF7" val="K3001316150|5"/>
  <p:tag name="ROWDEF8" val="K3001316152|5"/>
  <p:tag name="ROWDEF9" val="K3001316154|5"/>
  <p:tag name="ROWDEF10" val="K3001316156|5"/>
  <p:tag name="ROWDEF11" val="K3001316160|5"/>
  <p:tag name="ROWDEF12" val="K3001316170|5"/>
  <p:tag name="ROWDEF13" val="K3001316197|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5"/>
  <p:tag name="BEZEICHNUNG" val="3 Jahre | Steuerliche Korrektur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577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BWADATUM" val="0"/>
  <p:tag name="HIDDEN" val="1"/>
  <p:tag name="PROFILE" val="0111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577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BWADATUM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  <p:tag name="ADDISONVAR_BWA" val="0"/>
  <p:tag name="LOGOPLATZHALTER" val="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89|5"/>
  <p:tag name="HIDDEN" val="1"/>
  <p:tag name="PROFILE" val="0111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89|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  <p:tag name="ADDISONVAR_BWA" val="0"/>
  <p:tag name="LOGOPLATZHALTER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89|5"/>
  <p:tag name="HIDDEN" val="1"/>
  <p:tag name="PROFILE" val="0111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89|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  <p:tag name="ADDISONVAR_BWA" val="0"/>
  <p:tag name="LOGOPLATZHALT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3"/>
  <p:tag name="BEZEICHNUNG" val="Erfolgsrechnung | Detailansicht Erträg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12|5Umsatzerlöse (netto)"/>
  <p:tag name="ROWDEF2" val="K3000316014|5Material- und Warenentnahmen"/>
  <p:tag name="ROWDEF3" val="K3000316024|5Privatnutzung Kraftfahrzeug"/>
  <p:tag name="ROWDEF4" val="K3000316026|5Sonstige betriebliche Erträge"/>
  <p:tag name="ROWDEF5" val="K3000316060|5Zins- und Beteiligungserträge"/>
  <p:tag name="ROWDEF6" val="K3000316070|5AO Erträge"/>
  <p:tag name="BWADATUM" val="0"/>
  <p:tag name="HIDDEN" val="1"/>
  <p:tag name="PROFILE" val="0111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12|5"/>
  <p:tag name="BWADATUM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  <p:tag name="ADDISONVAR_BWA" val="0"/>
  <p:tag name="LOGOPLATZHALT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14|5"/>
  <p:tag name="BWADATUM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4|5"/>
  <p:tag name="BWADATUM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6|5"/>
  <p:tag name="BWADATUM" val="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60|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70|5"/>
  <p:tag name="BWADATUM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4"/>
  <p:tag name="BEZEICHNUNG" val="Erfolgsrechnung | Detailansicht Aufwendungen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2|5Material und Wareneinsatz"/>
  <p:tag name="ROWDEF2" val="K3001316114|5Fremdleistungen"/>
  <p:tag name="ROWDEF3" val="K3001316120|5Personalkosten"/>
  <p:tag name="ROWDEF4" val="K3001316142|5Raumkosten"/>
  <p:tag name="ROWDEF5" val="K3001316197|5Gezahlte Gewerbesteuer"/>
  <p:tag name="ROWDEF6" val="K3001316144|5Sonstige betriebliche Steuern"/>
  <p:tag name="ROWDEF7" val="K3001316146|5Versicherungen/Beiträge"/>
  <p:tag name="ROWDEF8" val="K3001316150|5Fahrzeugkosten"/>
  <p:tag name="ROWDEF9" val="K3001316152|5Werbe- / und Reisekosten"/>
  <p:tag name="ROWDEF10" val="K3001316130|5Abschreibungen"/>
  <p:tag name="ROWDEF11" val="K3001316154|5Kosten der Warenabgabe"/>
  <p:tag name="ROWDEF12" val="K3001316148|5Reparatur/Instandhaltung"/>
  <p:tag name="ROWDEF13" val="K3001316156|5Sonstige Kosten"/>
  <p:tag name="ROWDEF14" val="K3001316160|5Zinsaufwendungen"/>
  <p:tag name="ROWDEF15" val="K3001316170|5AO Aufwendungen"/>
  <p:tag name="HIDDEN" val="1"/>
  <p:tag name="PROFILE" val="0111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12|5"/>
  <p:tag name="BWADATUM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  <p:tag name="ADDISONVAR_BWA" val="0"/>
  <p:tag name="LOGOPLATZHALT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2|5"/>
  <p:tag name="BWADATUM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6|5"/>
  <p:tag name="BWADATUM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  <p:tag name="ADDISONVAR_BWA" val="0"/>
  <p:tag name="LOGOPLATZHALTER" val="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30|5"/>
  <p:tag name="BWADATUM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6|5"/>
  <p:tag name="BWADATUM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14|5"/>
  <p:tag name="BWADATUM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97|5"/>
  <p:tag name="BWADATUM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0|5"/>
  <p:tag name="BWADATUM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4|5"/>
  <p:tag name="BWADATUM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60|5"/>
  <p:tag name="BWADATUM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20|5"/>
  <p:tag name="BWADATUM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4|5"/>
  <p:tag name="BWADATUM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2|5"/>
  <p:tag name="BWADATUM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-Hauptstandort-m_PLZ"/>
  <p:tag name="ADDISONVAR_BWA" val="0"/>
  <p:tag name="LOGOPLATZHALTER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8|5"/>
  <p:tag name="BWADATUM" val="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70|5"/>
  <p:tag name="BWADATUM" val="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5"/>
  <p:tag name="BEZEICHNUNG" val="Erfolgsrechnung | Detailansicht Aufwendung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112|5Material und Wareneinsatz in %"/>
  <p:tag name="ROWDEF2" val="K5001356114|5Fremdleistungen in %"/>
  <p:tag name="ROWDEF3" val="K5001356330|5Personalkosten in %"/>
  <p:tag name="ROWDEF4" val="K5001356142|5Raumkosten in %"/>
  <p:tag name="ROWDEF5" val="K5001356197|5Gezahlte GewSt in %"/>
  <p:tag name="ROWDEF6" val="K5001356144|5Betriebliche Steuern in %"/>
  <p:tag name="ROWDEF7" val="K5001356146|5Versicherungen, Beiträge in %"/>
  <p:tag name="ROWDEF8" val="K5001356150|5Fahrzeugkosten in %"/>
  <p:tag name="ROWDEF9" val="K5001356152|5Werbe- / und Reisekosten in %"/>
  <p:tag name="ROWDEF10" val="K5001356340|5Abschreibungen in %"/>
  <p:tag name="ROWDEF11" val="K5001356154|5Kosten der Warenabgabe in %"/>
  <p:tag name="ROWDEF12" val="K5001356148|5Reparaturen / Instandhaltungen in %"/>
  <p:tag name="ROWDEF13" val="K5001356156|5Sonstige Kosten in %"/>
  <p:tag name="ROWDEF14" val="K5001356160|5Zinsaufwendungen in %"/>
  <p:tag name="ROWDEF15" val="K5001356170|5AO Aufwendungen in %"/>
  <p:tag name="BWADATUM" val="0"/>
  <p:tag name="HIDDEN" val="1"/>
  <p:tag name="PROFILE" val="0111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12|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  <p:tag name="ADDISONVAR_BWA" val="0"/>
  <p:tag name="LOGOPLATZHALTER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2|5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6|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340|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6|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114|5"/>
  <p:tag name="BWADATUM" val="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97|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0|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4|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  <p:tag name="ADDISONVAR_BWA" val="0"/>
  <p:tag name="LOGOPLATZHALTER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60|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330|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4|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2|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8|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70|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4.1"/>
  <p:tag name="BEZEICHNUNG" val="Branchenvergleich | Ertragskennzahlen"/>
  <p:tag name="FOLIENTYP" val=" 0"/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6000356310|5"/>
  <p:tag name="ROWDEF2" val="K6000356319|5"/>
  <p:tag name="ROWDEF3" val="K6001356158|5"/>
  <p:tag name="ROWDEF4" val="K6001356330|5"/>
  <p:tag name="ROWDEF5" val="K6000356359|5"/>
  <p:tag name="ROWDEF6" val="K6000356399|5"/>
  <p:tag name="HIDDEN" val="1"/>
  <p:tag name="PROFILE" val="0011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5000356310|5"/>
  <p:tag name="ROWDEF2" val="K5000356319|5"/>
  <p:tag name="ROWDEF3" val="K5001356158|5"/>
  <p:tag name="ROWDEF4" val="K5001356330|5"/>
  <p:tag name="ROWDEF5" val="K5000356359|5"/>
  <p:tag name="ROWDEF6" val="K5000356399|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  <p:tag name="ADDISONVAR_BWA" val="0"/>
  <p:tag name="LOGOPLATZHALTER" val="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4.2"/>
  <p:tag name="BEZEICHNUNG" val="Branchenvergleich | Pro-Kopf-Umsatz"/>
  <p:tag name="FOLIENTYP" val=" 0"/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  <p:tag name="HIDDEN" val="1"/>
  <p:tag name="PROFILE" val="001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1316390|5"/>
  <p:tag name="ROWDEF12" val="K3070316399|5"/>
  <p:tag name="HIDDEN" val="1"/>
  <p:tag name="PROFILE" val="0011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1316390|5"/>
  <p:tag name="ROWDEF12" val="K3070316399|5"/>
  <p:tag name="BWADATUM" val="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6310|5"/>
  <p:tag name="ROWDEF2" val="K6071316315|5"/>
  <p:tag name="ROWDEF3" val="K6070316320|5"/>
  <p:tag name="ROWDEF4" val="K6071316330|5"/>
  <p:tag name="ROWDEF5" val="K6071316340|5"/>
  <p:tag name="ROWDEF6" val="K6071316350|5"/>
  <p:tag name="ROWDEF7" val="K6070316359|5"/>
  <p:tag name="ROWDEF8" val="K6070316360|5"/>
  <p:tag name="ROWDEF9" val="K6070316370|5"/>
  <p:tag name="ROWDEF10" val="K6070316380|5"/>
  <p:tag name="ROWDEF11" val="K6071316390|5"/>
  <p:tag name="ROWDEF12" val="K6070316399|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  <p:tag name="LOGOPLATZHALTER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2"/>
  <p:tag name="BEZEICHNUNG" val="Wachstum | Betriebliche Erlös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BWADATUM" val="0"/>
  <p:tag name="HIDDEN" val="1"/>
  <p:tag name="PROFILE" val="0011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130316310|5"/>
  <p:tag name="ROWDEF3" val="K5130316310|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Hauptmenü"/>
  <p:tag name="BEARBEITUNGSTEXT" val=""/>
  <p:tag name="NACHBEARBEITEN" val="0"/>
  <p:tag name="SLIDEVERSION" val="BilanzBWA"/>
  <p:tag name="NAME" val="0.1.0"/>
  <p:tag name="BEZEICHNUNG" val="Startfolie EÜR"/>
  <p:tag name="FOLIENTYP" val=" 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3"/>
  <p:tag name="BEZEICHNUNG" val="Wachstum | Rohertra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1316315|5"/>
  <p:tag name="HIDDEN" val="1"/>
  <p:tag name="PROFILE" val="0011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15|5"/>
  <p:tag name="ROWDEF3" val="K3050316319|5"/>
  <p:tag name="ROWDEF4" val="K3130316319|5"/>
  <p:tag name="ROWDEF5" val="K5130316319|5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für das Jahr "/>
  <p:tag name="ADDISONVAR_BWA" val="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4"/>
  <p:tag name="BEZEICHNUNG" val="Wachstum | Personalquot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1316330|5"/>
  <p:tag name="HIDDEN" val="1"/>
  <p:tag name="PROFILE" val="0011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30|5"/>
  <p:tag name="ROWDEF3" val="K5051356330|5"/>
  <p:tag name="ROWDEF4" val="K3131316330|5"/>
  <p:tag name="ROWDEF5" val="K5131316330|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5"/>
  <p:tag name="BEZEICHNUNG" val="Wachstum | Abschreibungen + sonstige betriebliche Kost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1316353|5"/>
  <p:tag name="HIDDEN" val="1"/>
  <p:tag name="PROFILE" val="0011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53|5"/>
  <p:tag name="ROWDEF3" val="K5051356353|5"/>
  <p:tag name="ROWDEF4" val="K3131316353|5"/>
  <p:tag name="ROWDEF5" val="K5131316353|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BilanzDatum_bis"/>
  <p:tag name="ADDISONVARVORTEXT" val="mit Ausblick auf die BWA per "/>
  <p:tag name="ADDISONVAR_BWA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6"/>
  <p:tag name="BEZEICHNUNG" val="Wachstum | Einnahmenüberschuss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099|5"/>
  <p:tag name="ROWDEF2" val="K3131316199|5"/>
  <p:tag name="HIDDEN" val="1"/>
  <p:tag name="PROFILE" val="0011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099|5"/>
  <p:tag name="ROWDEF2" val="K3051316199|5"/>
  <p:tag name="ROWDEF3" val="K3050316399|5"/>
  <p:tag name="ROWDEF4" val="K3130316399|5"/>
  <p:tag name="ROWDEF5" val="K5130316399|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s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1.0"/>
  <p:tag name="BEZEICHNUNG" val="Auf einen Blick"/>
  <p:tag name="FOLIENTYP" val=" 0"/>
  <p:tag name="PROFILE" val="111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1"/>
  <p:tag name="BEZEICHNUNG" val="Eigene Folie 1"/>
  <p:tag name="FOLIENTYP" val=" 0"/>
  <p:tag name="HIDDEN" val="1"/>
  <p:tag name="PROFILE" val="0001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2"/>
  <p:tag name="BEZEICHNUNG" val="Eigene Folie 2"/>
  <p:tag name="FOLIENTYP" val=" 0"/>
  <p:tag name="HIDDEN" val="1"/>
  <p:tag name="PROFILE" val="0001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3"/>
  <p:tag name="BEZEICHNUNG" val="Eigene Folie 3"/>
  <p:tag name="FOLIENTYP" val=" 0"/>
  <p:tag name="HIDDEN" val="1"/>
  <p:tag name="PROFILE" val="0001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4"/>
  <p:tag name="BEZEICHNUNG" val="Eigene Folie 4"/>
  <p:tag name="FOLIENTYP" val=" 0"/>
  <p:tag name="HIDDEN" val="1"/>
  <p:tag name="PROFILE" val="0001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1.1"/>
  <p:tag name="BEZEICHNUNG" val="Vermögensübersicht des Berichtsjahres "/>
  <p:tag name="FOLIENTYP" val=" 0"/>
  <p:tag name="PROFILE" val="1111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17009|5"/>
  <p:tag name="ROWDEF2" val="K3000317010|5"/>
  <p:tag name="ROWDEF3" val="K3000317020|5"/>
  <p:tag name="ROWDEF4" val="K3000317030|5"/>
  <p:tag name="ROWDEF5" val="K3000317109|5"/>
  <p:tag name="ROWDEF6" val="K3000317110|5"/>
  <p:tag name="ROWDEF7" val="K3000317120|5"/>
  <p:tag name="ROWDEF8" val="K3000317130|5"/>
  <p:tag name="ROWDEF9" val="K3000317140|5"/>
  <p:tag name="ROWDEF10" val="K3000317150|5"/>
  <p:tag name="ROWDEF11" val="K3000317190|5"/>
  <p:tag name="ROWDEF12" val="K3000317199|5"/>
  <p:tag name="ROWDEF13" val="K3000317220|5"/>
  <p:tag name="ROWDEF14" val="K3000317239|5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17309|5"/>
  <p:tag name="ROWDEF2" val="K3000317310|5"/>
  <p:tag name="ROWDEF3" val="K3000317320|5"/>
  <p:tag name="ROWDEF4" val="K3000317330|5"/>
  <p:tag name="ROWDEF5" val="K3000317409|5"/>
  <p:tag name="ROWDEF6" val="K3000317410|5"/>
  <p:tag name="ROWDEF7" val="K3000317420|5"/>
  <p:tag name="ROWDEF8" val="K3000317430|5"/>
  <p:tag name="ROWDEF9" val="K3000317440|5"/>
  <p:tag name="ROWDEF10" val="K3000317450|5"/>
  <p:tag name="ROWDEF11" val="K3000317452|5"/>
  <p:tag name="ROWDEF12" val="K3000317454|5"/>
  <p:tag name="ROWDEF13" val="K3000317490|5"/>
  <p:tag name="ROWDEF14" val="K3000317499|5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99|5"/>
  <p:tag name="ROWDEF2" val="K3000317499|5"/>
  <p:tag name="ROWDEF3" val="K3000317239|5"/>
  <p:tag name="HIDDEN" val="1"/>
  <p:tag name="PROFILE" val="0111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199|5"/>
  <p:tag name="ROWDEF2" val="K5000357210|5"/>
  <p:tag name="ROWDEF3" val="K3000317499|5"/>
  <p:tag name="ROWDEF4" val="K5001357220|5"/>
  <p:tag name="ROWDEF5" val="K3000317239|5"/>
  <p:tag name="ROWDEF6" val="K5000357239|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2"/>
  <p:tag name="BEZEICHNUNG" val="3 Jahre | Vermögen"/>
  <p:tag name="FOLIENTYP" val=" 0"/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  <p:tag name="HIDDEN" val="1"/>
  <p:tag name="PROFILE" val="0111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3"/>
  <p:tag name="BEZEICHNUNG" val="3 Jahre | Verschuldung"/>
  <p:tag name="FOLIENTYP" val=" 0"/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0000317440|5"/>
  <p:tag name="ROWDEF8" val="K0000317450|5"/>
  <p:tag name="ROWDEF9" val="K0000317490|5"/>
  <p:tag name="HIDDEN" val="1"/>
  <p:tag name="PROFILE" val="0111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3000317440|5"/>
  <p:tag name="ROWDEF8" val="K3000317450|5"/>
  <p:tag name="ROWDEF9" val="K3000317490|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BEREICH" val="Vermögensübersicht"/>
  <p:tag name="NAME" val="3.3.2"/>
  <p:tag name="BEZEICHNUNG" val="Privatentnahmen | Überschuss abzgl. Privatentnahmen"/>
  <p:tag name="FOLIENTYP" val=" 0"/>
  <p:tag name="PROFILE" val="1111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ROWDEF4" val="K5000356410|5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ANZAHLUNTERNEHMER|5"/>
  <p:tag name="ROWDEF2" val="K0000ZUMUNTERNEHMEN_ANZAHLMITARBEITER|5"/>
  <p:tag name="ROWDEF3" val="K0000ZUMUNTERNEHMEN_ANZAHLAZUBIS|5"/>
  <p:tag name="ROWDEF4" val="K0000ZUMUNTERNEHMEN_ANZAHLSONSTIGE|5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  <p:tag name="BEREICH" val="Vermögensübersicht"/>
  <p:tag name="NAME" val="3.3.3"/>
  <p:tag name="BEZEICHNUNG" val="Privatentnahmen | Verwendung"/>
  <p:tag name="FOLIENTYP" val=" 0"/>
  <p:tag name="PROFILE" val="1111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7199|5"/>
  <p:tag name="ROWDEF2" val="K3000317220|5"/>
  <p:tag name="ROWDEF3" val="K5000357239|5"/>
  <p:tag name="TABELLEAUSBLENDEN" val="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  <p:tag name="HIDDEN" val="1"/>
  <p:tag name="PROFILE" val="0011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009|5"/>
  <p:tag name="ROWDEF2" val="K6070317109|5"/>
  <p:tag name="ROWDEF3" val="K6070317199|5"/>
  <p:tag name="ROWDEF4" val="K6070317309|5"/>
  <p:tag name="ROWDEF5" val="K6070317409|5"/>
  <p:tag name="ROWDEF6" val="K6070317499|5"/>
  <p:tag name="ROWDEF7" val="K6070317000|5"/>
  <p:tag name="ROWDEF8" val="K6070317239|5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STEUERFELD.SUMME_STEUERN_GESAMT|5"/>
  <p:tag name="ROWDEF2" val="K3000STEUERFELD.VORAUSZAHLUNGEN_GESAMT|5"/>
  <p:tag name="ROWDEF3" val="K3000STEUERFELD.NACHZAHLUNG_ERSTATTUNG_GESAMT|5"/>
  <p:tag name="BWADATUM" val="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2"/>
  <p:tag name="BEZEICHNUNG" val="Wachstum | Anlagevermögen 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  <p:tag name="HIDDEN" val="1"/>
  <p:tag name="PROFILE" val="0011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318100|5"/>
  <p:tag name="ROWDEF2" val="K6150318080|5"/>
  <p:tag name="ROWDEF3" val="K6150318120|5"/>
  <p:tag name="ROWDEF4" val="K6150317089|5"/>
  <p:tag name="ROWDEF5" val="K6070317009|5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8100|5"/>
  <p:tag name="ROWDEF2" val="K3001318080|5"/>
  <p:tag name="ROWDEF3" val="K3001318120|5"/>
  <p:tag name="ROWDEF4" val="K3000317089|5"/>
  <p:tag name="ROWDEF5" val="K3050317009|5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GRUENDUNG|5"/>
  <p:tag name="ROWDEF2" val="K0000ZUMUNTERNEHMEN_STANDORT|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3"/>
  <p:tag name="BEZEICHNUNG" val="Wachstum | 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  <p:tag name="HIDDEN" val="1"/>
  <p:tag name="PROFILE" val="0011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110|5"/>
  <p:tag name="ROWDEF2" val="K3050317120|5"/>
  <p:tag name="ROWDEF3" val="K3050317130|5"/>
  <p:tag name="ROWDEF4" val="K3050317140|5"/>
  <p:tag name="ROWDEF5" val="K3050317150|5"/>
  <p:tag name="ROWDEF6" val="K3050317190|5"/>
  <p:tag name="ROWDEF7" val="K3050317109|5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110|5"/>
  <p:tag name="ROWDEF2" val="K6070317120|5"/>
  <p:tag name="ROWDEF3" val="K6070317130|5"/>
  <p:tag name="ROWDEF4" val="K6070317140|5"/>
  <p:tag name="ROWDEF5" val="K6070317150|5"/>
  <p:tag name="ROWDEF6" val="K6070317190|5"/>
  <p:tag name="ROWDEF7" val="K6070317109|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6099|5"/>
  <p:tag name="ROWDEF2" val="K3000316399|5"/>
  <p:tag name="ROWDEF3" val="K5000356399|5"/>
  <p:tag name="TABELLEAUSBLENDEN" val="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4"/>
  <p:tag name="BEZEICHNUNG" val="Wachstum | Verschuldung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  <p:tag name="HIDDEN" val="1"/>
  <p:tag name="PROFILE" val="0011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320|5"/>
  <p:tag name="ROWDEF2" val="K3050317420|5"/>
  <p:tag name="ROWDEF3" val="K3050317440|5"/>
  <p:tag name="ROWDEF4" val="K3050317497|5"/>
  <p:tag name="ROWDEF5" val="K3050317499|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320|5"/>
  <p:tag name="ROWDEF2" val="K6070317420|5"/>
  <p:tag name="ROWDEF3" val="K6070317440|5"/>
  <p:tag name="ROWDEF4" val="K6070317497|5"/>
  <p:tag name="ROWDEF5" val="K6070317499|5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6399|5"/>
  <p:tag name="ROWDEF2" val="K3000316410|5"/>
  <p:tag name="ROWDEF3" val="K5000356410|5"/>
  <p:tag name="TABELLEAUSBLENDEN" val="0"/>
  <p:tag name="BWADATUM" val="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1"/>
  <p:tag name="BEZEICHNUNG" val="Eigene Folie 1"/>
  <p:tag name="FOLIENTYP" val=" 0"/>
  <p:tag name="HIDDEN" val="1"/>
  <p:tag name="PROFILE" val="0001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1|5"/>
  <p:tag name="ROWDEF2" val="K0000ZUMUNTERNEHMEN_EIGENTUEMER2|5"/>
  <p:tag name="ROWDEF3" val="K0000ZUMUNTERNEHMEN_EIGENTUEMER3|5"/>
  <p:tag name="ROWDEF4" val="K0000ZUMUNTERNEHMEN_EIGENTUEMER4|5"/>
  <p:tag name="ROWDEF5" val="K0000ZUMUNTERNEHMEN_EIGENTUEMER5|5"/>
  <p:tag name="TABELLEAUSBLENDEN" val="0"/>
  <p:tag name="BWADATUM" val="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2"/>
  <p:tag name="BEZEICHNUNG" val="Eigene Folie 2"/>
  <p:tag name="FOLIENTYP" val=" 0"/>
  <p:tag name="HIDDEN" val="1"/>
  <p:tag name="PROFILE" val="0001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3"/>
  <p:tag name="BEZEICHNUNG" val="Eigene Folie 3"/>
  <p:tag name="FOLIENTYP" val=" 0"/>
  <p:tag name="HIDDEN" val="1"/>
  <p:tag name="PROFILE" val="000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ANTEIL1|5"/>
  <p:tag name="ROWDEF2" val="K0000ZUMUNTERNEHMEN_EIGENTUEMERANTEIL2|5"/>
  <p:tag name="ROWDEF3" val="K0000ZUMUNTERNEHMEN_EIGENTUEMERANTEIL3|5"/>
  <p:tag name="ROWDEF4" val="K0000ZUMUNTERNEHMEN_EIGENTUEMERANTEIL4|5"/>
  <p:tag name="ROWDEF5" val="K0000ZUMUNTERNEHMEN_EIGENTUEMERANTEIL5|5"/>
  <p:tag name="TABELLEAUSBLENDEN" val="0"/>
  <p:tag name="BWADATUM" val="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4"/>
  <p:tag name="BEZEICHNUNG" val="Eigene Folie 4"/>
  <p:tag name="FOLIENTYP" val=" 0"/>
  <p:tag name="HIDDEN" val="1"/>
  <p:tag name="PROFILE" val="0001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2.0"/>
  <p:tag name="BEZEICHNUNG" val="Produkte und Markt"/>
  <p:tag name="FOLIENTYP" val=" 0"/>
  <p:tag name="HIDDEN" val="1"/>
  <p:tag name="PROFILE" val="0011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1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  <p:tag name="PROFILE" val="1111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99|5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1318389|5"/>
  <p:tag name="ROWDEF2" val="K3001318350|5"/>
  <p:tag name="ROWDEF3" val="K3001318360|5"/>
  <p:tag name="ROWDEF4" val="K3001318370|5"/>
  <p:tag name="ROWDEF5" val="K3001318380|5"/>
  <p:tag name="BWADATUM" val="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00358060|5"/>
  <p:tag name="ROWDEF2" val="K6000358170|5"/>
  <p:tag name="ROWDEF3" val="K6000358222|5"/>
  <p:tag name="ROWDEF4" val="K6000358224|5"/>
  <p:tag name="ROWDEF5" val="K6000358230|5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2.1"/>
  <p:tag name="BEZEICHNUNG" val="Liquiditätsentwickl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1000318250|7"/>
  <p:tag name="ROWDEF2" val="K1000318252|7"/>
  <p:tag name="ROWDEF3" val="K1000318254|7"/>
  <p:tag name="ROWDEF4" val="K1000318256|7"/>
  <p:tag name="ROWDEF5" val="K1000318260|7"/>
  <p:tag name="ROWDEF6" val="K1000318252|6"/>
  <p:tag name="ROWDEF7" val="K1000318254|6"/>
  <p:tag name="ROWDEF8" val="K1000318256|6"/>
  <p:tag name="ROWDEF9" val="K1000318260|6"/>
  <p:tag name="ROWDEF10" val="K1000318252|5"/>
  <p:tag name="ROWDEF11" val="K1000318254|5"/>
  <p:tag name="ROWDEF12" val="K1000318256|5"/>
  <p:tag name="ROWDEF13" val="K1000318260|5"/>
  <p:tag name="PROFILE" val="1111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Liquide Mittel am "/>
  <p:tag name="ADDISONVAR_BWA" val="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1610|-1"/>
  <p:tag name="ROWDEF1" val="K3000318230|5"/>
  <p:tag name="BEREICH" val="Liquidität"/>
  <p:tag name="NAME" val="4.3.1"/>
  <p:tag name="BEZEICHNUNG" val="3 Jahre | Liquide Mittel incl. Kontokorrent"/>
  <p:tag name="FOLIENTYP" val=" 0"/>
  <p:tag name="HIDDEN" val="1"/>
  <p:tag name="PROFILE" val="0011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250|5"/>
  <p:tag name="ROWDEF2" val="K3000318230|5"/>
  <p:tag name="ROWDEF3" val="K3000318260|5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2"/>
  <p:tag name="BEZEICHNUNG" val="3 Jahre | Liquiditätsüberschüsse (Cash flows) aus.."/>
  <p:tag name="FOLIENTYP" val=" 0"/>
  <p:tag name="BASISJAHR" val="4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0318170|5"/>
  <p:tag name="ROWDEF3" val="K3000318222|5"/>
  <p:tag name="ROWDEF4" val="K3000318224|5"/>
  <p:tag name="ROWDEF5" val="K3130318230|5"/>
  <p:tag name="HIDDEN" val="1"/>
  <p:tag name="PROFILE" val="001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8060|5"/>
  <p:tag name="ROWDEF2" val="K3000318170|5"/>
  <p:tag name="ROWDEF3" val="K3000318222|5"/>
  <p:tag name="ROWDEF4" val="K3000318224|5"/>
  <p:tag name="ROWDEF5" val="K3000318230|5"/>
  <p:tag name="BWADATUM" val="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1"/>
  <p:tag name="BEZEICHNUNG" val="Eigene Folie 1"/>
  <p:tag name="FOLIENTYP" val=" 0"/>
  <p:tag name="HIDDEN" val="1"/>
  <p:tag name="PROFILE" val="0001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2"/>
  <p:tag name="BEZEICHNUNG" val="Eigene Folie 2"/>
  <p:tag name="FOLIENTYP" val=" 0"/>
  <p:tag name="HIDDEN" val="1"/>
  <p:tag name="PROFILE" val="0001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3"/>
  <p:tag name="BEZEICHNUNG" val="Eigene Folie 3"/>
  <p:tag name="FOLIENTYP" val=" 0"/>
  <p:tag name="HIDDEN" val="1"/>
  <p:tag name="PROFILE" val="0001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4"/>
  <p:tag name="BEZEICHNUNG" val="Eigene Folie 4"/>
  <p:tag name="FOLIENTYP" val=" 0"/>
  <p:tag name="HIDDEN" val="1"/>
  <p:tag name="PROFILE" val="0001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1"/>
  <p:tag name="BEREICH" val="Steuern"/>
  <p:tag name="NAME" val="5.1.1"/>
  <p:tag name="BEZEICHNUNG" val="Nachzahlung / Erstattung"/>
  <p:tag name="FOLIENTYP" val=" 0"/>
  <p:tag name="BWADATUM" val="0"/>
  <p:tag name="PROFILE" val="11110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1"/>
  <p:tag name="BWADATUM" val="0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2.1"/>
  <p:tag name="BEZEICHNUNG" val="Betrieblich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HIDDEN" val="1"/>
  <p:tag name="PROFILE" val="01110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ROWDEF6" val="K5000STEUERFELD.BST.STEUERBELASTUNG_IN_PROZENT|5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3.0"/>
  <p:tag name="BEZEICHNUNG" val="Brancheneinschätzung"/>
  <p:tag name="FOLIENTYP" val=" 0"/>
  <p:tag name="HIDDEN" val="1"/>
  <p:tag name="PROFILE" val="0011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1"/>
  <p:tag name="BEZEICHNUNG" val="Private Steuern | 3 Jahre | Summen der Einkünfte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LUF|5"/>
  <p:tag name="ROWDEF2" val="K0000STEUERFELD.EST.GEWERBE|5"/>
  <p:tag name="ROWDEF3" val="K0000STEUERFELD.EST.SELBSTAENDIG|5"/>
  <p:tag name="ROWDEF4" val="K0000STEUERFELD.EST.NICHT_SELBSTAENDIG|5"/>
  <p:tag name="ROWDEF5" val="K0000STEUERFELD.EST.KAP|5"/>
  <p:tag name="ROWDEF6" val="K0000STEUERFELD.EST.VUV|5"/>
  <p:tag name="ROWDEF7" val="K0000STEUERFELD.EST.SONSTIGE|5"/>
  <p:tag name="HIDDEN" val="1"/>
  <p:tag name="PROFILE" val="00110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LUF|5"/>
  <p:tag name="ROWDEF2" val="K3000STEUERFELD.EST.GEWERBE|5"/>
  <p:tag name="ROWDEF3" val="K3000STEUERFELD.EST.SELBSTAENDIG|5"/>
  <p:tag name="ROWDEF4" val="K3000STEUERFELD.EST.NICHT_SELBSTAENDIG|5"/>
  <p:tag name="ROWDEF5" val="K3000STEUERFELD.EST.KAP|5"/>
  <p:tag name="ROWDEF6" val="K3000STEUERFELD.EST.VUV|5"/>
  <p:tag name="ROWDEF7" val="K3000STEUERFELD.EST.SONSTIGE|5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2"/>
  <p:tag name="BEZEICHNUNG" val="Privat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STEUERFELD.EST.ZU_VERSTEUERNDES_EINKOMMEN|5"/>
  <p:tag name="ROWDEF2" val="K0000STEUERFELD.EST.FESTZUSETZENDE_EST|5"/>
  <p:tag name="ROWDEF3" val="K0000STEUERFELD.EST.FESTZUSETZENDE_KIST|5"/>
  <p:tag name="ROWDEF4" val="K0000STEUERFELD.EST.FESTZUSETZENDE_SOLI|5"/>
  <p:tag name="ROWDEF5" val="K0000STEUERFELD.EST.SUMME_STEUERN|5"/>
  <p:tag name="BWADATUM" val="0"/>
  <p:tag name="HIDDEN" val="1"/>
  <p:tag name="PROFILE" val="011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ZU_VERSTEUERNDES_EINKOMMEN|5"/>
  <p:tag name="ROWDEF2" val="K3000STEUERFELD.EST.FESTZUSETZENDE_EST|5"/>
  <p:tag name="ROWDEF3" val="K3000STEUERFELD.EST.FESTZUSETZENDE_KIST|5"/>
  <p:tag name="ROWDEF4" val="K3000STEUERFELD.EST.FESTZUSETZENDE_SOLI|5"/>
  <p:tag name="ROWDEF5" val="K3000STEUERFELD.EST.SUMME_STEUERN|5"/>
  <p:tag name="ROWDEF6" val="K5000STEUERFELD.EST.STEUERBELASTUNG_IN_PROZENT|5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Steuern&quot; noch eigene Informationen für Ihren Mandanten präsentieren wollen."/>
  <p:tag name="NACHBEARBEITEN" val="1"/>
  <p:tag name="BEREICH" val="Steuern"/>
  <p:tag name="NAME" val="5.4.1."/>
  <p:tag name="BEZEICHNUNG" val="Eigene Folie"/>
  <p:tag name="FOLIENTYP" val=" 0"/>
  <p:tag name="HIDDEN" val="1"/>
  <p:tag name="PROFILE" val="0001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1"/>
  <p:tag name="BEZEICHNUNG" val="Ertragskennzahlen | Was bleibt übrig von je 1€ Nettoumsatz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356319|5"/>
  <p:tag name="ROWDEF2" val="K0000356359|5"/>
  <p:tag name="ROWDEF3" val="K0000356369|5"/>
  <p:tag name="ROWDEF4" val="K0000356379|5"/>
  <p:tag name="ROWDEF5" val="K0000356399|5"/>
  <p:tag name="BWADATUM" val="0"/>
  <p:tag name="PROFILE" val="11110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56319|5"/>
  <p:tag name="ROWDEF2" val="K0000356359|5"/>
  <p:tag name="ROWDEF3" val="K0000356369|5"/>
  <p:tag name="ROWDEF4" val="K0000356379|5"/>
  <p:tag name="ROWDEF5" val="K0000356399|5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2"/>
  <p:tag name="BEZEICHNUNG" val="Ertragskennzahlen | Betriebliche Kosten je 1€ Nettoumsatz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1356315|5"/>
  <p:tag name="ROWDEF2" val="K0001356330|5"/>
  <p:tag name="ROWDEF3" val="K0001356340|5"/>
  <p:tag name="ROWDEF4" val="K0001356350|5"/>
  <p:tag name="ROWDEF5" val="K0001356159|5"/>
  <p:tag name="PROFILE" val="1111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1356315|5"/>
  <p:tag name="ROWDEF2" val="K0001356330|5"/>
  <p:tag name="ROWDEF3" val="K0001356340|5"/>
  <p:tag name="ROWDEF4" val="K0001356350|5"/>
  <p:tag name="ROWDEF5" val="K0001356159|5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3"/>
  <p:tag name="BEZEICHNUNG" val="Ertragskennzahlen | Mindestumsatz zur Deckung der Kost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PROFILE" val="11110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ROWDEF3" val="K3000316468|5"/>
  <p:tag name="ROWDEF4" val="K5000356468|5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1"/>
  <p:tag name="BEZEICHNUNG" val="Vermögenskennzahlen | Auf je 1€ des Gesamtvermögens entfällt...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57009|5"/>
  <p:tag name="ROWDEF2" val="K0000357109|5"/>
  <p:tag name="ROWDEF3" val="K0000357309|5"/>
  <p:tag name="ROWDEF4" val="K0000357409|5"/>
  <p:tag name="ROWDEF5" val="K0000357239|5"/>
  <p:tag name="HIDDEN" val="1"/>
  <p:tag name="PROFILE" val="00110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57009|5"/>
  <p:tag name="ROWDEF2" val="K0000357109|5"/>
  <p:tag name="ROWDEF3" val="K0000357309|5"/>
  <p:tag name="ROWDEF4" val="K0000357409|5"/>
  <p:tag name="ROWDEF5" val="K0000357239|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2"/>
  <p:tag name="BEZEICHNUNG" val="Vermögenskennzahlen | Wachstum betrieblicher Erlöse und Kundenforderung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HIDDEN" val="1"/>
  <p:tag name="PROFILE" val="00110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ROWDEF3" val="K5000357120|5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1"/>
  <p:tag name="BEZEICHNUNG" val="Finanzkennzahlen | Anlagendeckungsgrad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7009|5"/>
  <p:tag name="ROWDEF2" val="K3000317239|5"/>
  <p:tag name="ROWDEF3" val="K3000317398|5"/>
  <p:tag name="BWADATUM" val="0"/>
  <p:tag name="HIDDEN" val="1"/>
  <p:tag name="PROFILE" val="01110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009|5"/>
  <p:tag name="ROWDEF2" val="K5000357195|5"/>
  <p:tag name="ROWDEF3" val="K5000357196|5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2"/>
  <p:tag name="BEZEICHNUNG" val="Finanzkennzahlen | Netto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7109|5"/>
  <p:tag name="ROWDEF2" val="K3000317409|5"/>
  <p:tag name="BWADATUM" val="0"/>
  <p:tag name="HIDDEN" val="1"/>
  <p:tag name="PROFILE" val="01110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09|5"/>
  <p:tag name="ROWDEF2" val="K3000317409|5"/>
  <p:tag name="ROWDEF3" val="K3000317198|5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3"/>
  <p:tag name="BEZEICHNUNG" val="Finanzkennzahlen | Effektivverschuld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7309|5"/>
  <p:tag name="ROWDEF2" val="K3000317409|5"/>
  <p:tag name="ROWDEF3" val="K3000317499|5"/>
  <p:tag name="ROWDEF4" val="K3000317197|5"/>
  <p:tag name="ROWDEF5" val="K3000317498|5"/>
  <p:tag name="BWADATUM" val="0"/>
  <p:tag name="HIDDEN" val="1"/>
  <p:tag name="PROFILE" val="01110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09|5"/>
  <p:tag name="ROWDEF2" val="K3000317409|5"/>
  <p:tag name="ROWDEF3" val="K3000317499|5"/>
  <p:tag name="ROWDEF4" val="K3000317197|5"/>
  <p:tag name="ROWDEF5" val="K3000317498|5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4"/>
  <p:tag name="BEZEICHNUNG" val="Finanzkennzahlen | Netto-Cash-flow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1318224|5"/>
  <p:tag name="ROWDEF3" val="K3000318226|5"/>
  <p:tag name="HIDDEN" val="1"/>
  <p:tag name="PROFILE" val="011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4.0"/>
  <p:tag name="BEZEICHNUNG" val="Ziele und Strategie"/>
  <p:tag name="FOLIENTYP" val=" 0"/>
  <p:tag name="HIDDEN" val="1"/>
  <p:tag name="PROFILE" val="0111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8060|5"/>
  <p:tag name="ROWDEF2" val="K3001318224|5"/>
  <p:tag name="ROWDEF3" val="K3000318226|5"/>
  <p:tag name="BWADATUM" val="0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5"/>
  <p:tag name="BEZEICHNUNG" val="Finanzkennzahlen | Schuldentilgungsdauer in Jahr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57498|5"/>
  <p:tag name="HIDDEN" val="1"/>
  <p:tag name="PROFILE" val="01110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498|5"/>
  <p:tag name="ROWDEF2" val="K3000318226|5"/>
  <p:tag name="ROWDEF3" val="K0000357498|5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6"/>
  <p:tag name="BEZEICHNUNG" val="Finanzkennzahlen | Kapitaldienstfähigkei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58450|5"/>
  <p:tag name="HIDDEN" val="1"/>
  <p:tag name="PROFILE" val="01110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410|5"/>
  <p:tag name="ROWDEF2" val="K3000318420|5"/>
  <p:tag name="ROWDEF3" val="K3000318430|5"/>
  <p:tag name="ROWDEF4" val="K3000318439|5"/>
  <p:tag name="ROWDEF5" val="K3000318440|5"/>
  <p:tag name="ROWDEF6" val="K3000318449|5"/>
  <p:tag name="ROWDEF7" val="K6000358449|5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6000358449|5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XYDREHEN" val="1"/>
  <p:tag name="SPALTEBEGINN" val="2"/>
  <p:tag name="AUSRICHTUNGSTABELLE" val="0"/>
  <p:tag name="TITEL" val="0"/>
  <p:tag name="JAHRESZAHLEN" val="1"/>
  <p:tag name="COLDEF1" val="070010"/>
  <p:tag name="COLDEF2" val="060010"/>
  <p:tag name="COLDEF3" val="050010"/>
  <p:tag name="ROWDEF1" val="K4000300220"/>
  <p:tag name="ROWDEF2" val="T4000bs.ass "/>
  <p:tag name="ROWDEF3" val="K2000300250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1"/>
  <p:tag name="BEZEICHNUNG" val="Eigene Folie 1"/>
  <p:tag name="FOLIENTYP" val=" 0"/>
  <p:tag name="HIDDEN" val="1"/>
  <p:tag name="PROFILE" val="00011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2"/>
  <p:tag name="BEZEICHNUNG" val="Eigene Folie 2"/>
  <p:tag name="FOLIENTYP" val=" 0"/>
  <p:tag name="HIDDEN" val="1"/>
  <p:tag name="PROFILE" val="0001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XYDREHEN" val="1"/>
  <p:tag name="SPALTEBEGINN" val="3"/>
  <p:tag name="AUSRICHTUNGSTABELLE" val="0"/>
  <p:tag name="TITEL" val="0"/>
  <p:tag name="JAHRESZAHLEN" val="1"/>
  <p:tag name="COLDEF1" val="070010"/>
  <p:tag name="COLDEF2" val="060010"/>
  <p:tag name="COLDEF3" val="050010"/>
  <p:tag name="ROWDEF1" val="T1131is.netIncome.regular.operatingTC.grossTradingProfit.totalOutput "/>
  <p:tag name="ROWDEF2" val="K1131301195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3"/>
  <p:tag name="BEZEICHNUNG" val="Eigene Folie 3"/>
  <p:tag name="FOLIENTYP" val=" 0"/>
  <p:tag name="HIDDEN" val="1"/>
  <p:tag name="PROFILE" val="000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4"/>
  <p:tag name="BEZEICHNUNG" val="Eigene Folie 4"/>
  <p:tag name="FOLIENTYP" val=" 0"/>
  <p:tag name="HIDDEN" val="1"/>
  <p:tag name="PROFILE" val="0001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1.1"/>
  <p:tag name="BEZEICHNUNG" val="Aktuelle BWA"/>
  <p:tag name="FOLIENTYP" val=" 0"/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1"/>
  <p:tag name="JAHRESZAHLEN" val="0"/>
  <p:tag name="PERIODENZAHLEN" val="0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5BWA-Rohertrag"/>
  <p:tag name="ROWDEF2" val="K3000406315|5BWA-Rohertrag"/>
  <p:tag name="ROWDEF3" val="K3000406319|5BWA-Rohertrag"/>
  <p:tag name="ROWDEF4" val="K3000406319|5BWA Betriebserfolg"/>
  <p:tag name="ROWDEF5" val="K3000406330|5BWA Betriebserfolg"/>
  <p:tag name="ROWDEF6" val="K3000406359|5BWA Betriebserfolg"/>
  <p:tag name="ROWDEF7" val="K3000400399|5BWA Gesamt"/>
  <p:tag name="ROWDEF8" val="K3000400499|5BWA Gesamt"/>
  <p:tag name="ROWDEF9" val="K3000406399|5BWA Gesamt"/>
  <p:tag name="TABELLEAUSBLENDEN" val="0"/>
  <p:tag name="BWADATUM" val="1"/>
  <p:tag name="PROFILE" val="11110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0"/>
  <p:tag name="ZEILEBEGINN" val="2"/>
  <p:tag name="SPALTEBEGINN" val="2"/>
  <p:tag name="AUSRICHTUNGSTABELLE" val="0"/>
  <p:tag name="TITEL" val="0"/>
  <p:tag name="JAHRESZAHLEN" val="0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ROWDEF1" val="K3000406310|5"/>
  <p:tag name="ROWDEF2" val="K3000406315|5"/>
  <p:tag name="ROWDEF3" val="K3000406319|5"/>
  <p:tag name="ROWDEF4" val="K3000406320|5"/>
  <p:tag name="ROWDEF5" val="K3000406330|5"/>
  <p:tag name="ROWDEF6" val="K3000406340|5"/>
  <p:tag name="ROWDEF7" val="K3000406350|5"/>
  <p:tag name="ROWDEF8" val="K3000406359|5"/>
  <p:tag name="ROWDEF9" val="K3000406360|5"/>
  <p:tag name="ROWDEF10" val="K3000406369|5"/>
  <p:tag name="ROWDEF11" val="K3000406370|5"/>
  <p:tag name="ROWDEF12" val="K3000406380|5"/>
  <p:tag name="ROWDEF13" val="K3000406389|5"/>
  <p:tag name="TABELLEAUSBLENDEN" val="0"/>
  <p:tag name="BWADATUM" val="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5000403029|5"/>
  <p:tag name="ROWDEF2" val="K5000403040|5"/>
  <p:tag name="ROWDEF3" val="K5000403049|5"/>
  <p:tag name="ROWDEF4" val="K5000403060|5"/>
  <p:tag name="ROWDEF5" val="K5000403080|5"/>
  <p:tag name="ROWDEF6" val="K5000403220|5"/>
  <p:tag name="ROWDEF7" val="K5000403199|5"/>
  <p:tag name="ROWDEF8" val="K5000403229|5"/>
  <p:tag name="ROWDEF9" val="K5000403259|5"/>
  <p:tag name="ROWDEF10" val="K5000403269|5"/>
  <p:tag name="ROWDEF11" val="K5000403309|5"/>
  <p:tag name="ROWDEF12" val="K5000403310|5"/>
  <p:tag name="ROWDEF13" val="K5000403319|5"/>
  <p:tag name="TABELLEAUSBLENDEN" val="0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89|5"/>
  <p:tag name="TABELLEAUSBLENDEN" val="0"/>
  <p:tag name="HIDDEN" val="1"/>
  <p:tag name="PROFILE" val="01110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89|5"/>
  <p:tag name="TABELLEAUSBLENDEN" val="0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1"/>
  <p:tag name="COLDEF1" val="071610|-1"/>
  <p:tag name="COLDEF2" val="061610|-1"/>
  <p:tag name="COLDEF3" val="05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19|5"/>
  <p:tag name="TABELLEAUSBLENDEN" val="0"/>
  <p:tag name="HIDDEN" val="1"/>
  <p:tag name="PROFILE" val="01110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COLDEF2" val="061610|-1"/>
  <p:tag name="COLDEF3" val="07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19|5"/>
  <p:tag name="TABELLEAUSBLENDEN" val="0"/>
  <p:tag name="BWADATUM" val="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1"/>
  <p:tag name="BEZEICHNUNG" val="Monatswerte Erfolg | Betriebliche Erlöse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7"/>
  <p:tag name="ROWDEF2" val="K3000406310|6"/>
  <p:tag name="ROWDEF3" val="K3000406310|5"/>
  <p:tag name="TABELLEAUSBLENDEN" val="0"/>
  <p:tag name="BWADATUM" val="1"/>
  <p:tag name="HIDDEN" val="1"/>
  <p:tag name="PROFILE" val="00110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10|5"/>
  <p:tag name="ROWDEF2" val="K3050406310|5"/>
  <p:tag name="ROWDEF3" val="K5050406310|5"/>
  <p:tag name="TABELLEAUSBLENDEN" val="0"/>
  <p:tag name="BWADATUM" val="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5.0"/>
  <p:tag name="BEZEICHNUNG" val="Corporate identity und Mission"/>
  <p:tag name="FOLIENTYP" val=" 0"/>
  <p:tag name="HIDDEN" val="1"/>
  <p:tag name="PROFILE" val="0011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2"/>
  <p:tag name="BEZEICHNUNG" val="Monatswerte Erfolg | Rohertra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9|7"/>
  <p:tag name="ROWDEF2" val="K3000406319|6"/>
  <p:tag name="ROWDEF3" val="K3000406319|5"/>
  <p:tag name="TABELLEAUSBLENDEN" val="0"/>
  <p:tag name="HIDDEN" val="1"/>
  <p:tag name="PROFILE" val="00110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10|5"/>
  <p:tag name="ROWDEF2" val="K3000406315|5"/>
  <p:tag name="ROWDEF3" val="K3000406319|5"/>
  <p:tag name="ROWDEF4" val="K5000403049|5"/>
  <p:tag name="TABELLEAUSBLENDEN" val="0"/>
  <p:tag name="BWADATUM" val="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3"/>
  <p:tag name="BEZEICHNUNG" val="Monatswerte Erfolg | Betriebserfolg (EBIT)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9|7"/>
  <p:tag name="ROWDEF2" val="K3000406359|6"/>
  <p:tag name="ROWDEF3" val="K3000406359|5"/>
  <p:tag name="TABELLEAUSBLENDEN" val="0"/>
  <p:tag name="BWADATUM" val="1"/>
  <p:tag name="HIDDEN" val="1"/>
  <p:tag name="PROFILE" val="00110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10|5"/>
  <p:tag name="ROWDEF2" val="K3000406320|5"/>
  <p:tag name="ROWDEF3" val="K3000400430|5"/>
  <p:tag name="ROWDEF4" val="K3000406359|5"/>
  <p:tag name="ROWDEF5" val="K5000403229|5"/>
  <p:tag name="TABELLEAUSBLENDEN" val="0"/>
  <p:tag name="BWADATUM" val="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4"/>
  <p:tag name="BEZEICHNUNG" val="Monatswerte Erfolg | Finanz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60|7"/>
  <p:tag name="ROWDEF2" val="K3000406360|6"/>
  <p:tag name="ROWDEF3" val="K3000406360|5"/>
  <p:tag name="TABELLEAUSBLENDEN" val="0"/>
  <p:tag name="BWADATUM" val="1"/>
  <p:tag name="HIDDEN" val="1"/>
  <p:tag name="PROFILE" val="00110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0240|5"/>
  <p:tag name="ROWDEF2" val="K3000400250|5"/>
  <p:tag name="ROWDEF3" val="K3000406360|5"/>
  <p:tag name="TABELLEAUSBLENDEN" val="0"/>
  <p:tag name="BWADATUM" val="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5"/>
  <p:tag name="BEZEICHNUNG" val="Monatswerte Erfolg | AO 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70|7"/>
  <p:tag name="ROWDEF2" val="K3000406370|6"/>
  <p:tag name="ROWDEF3" val="K3000406370|5"/>
  <p:tag name="TABELLEAUSBLENDEN" val="0"/>
  <p:tag name="HIDDEN" val="1"/>
  <p:tag name="PROFILE" val="00110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80|5"/>
  <p:tag name="ROWDEF2" val="K3000400290|5"/>
  <p:tag name="ROWDEF3" val="K3000406370|5"/>
  <p:tag name="TABELLEAUSBLENDEN" val="0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6"/>
  <p:tag name="BEZEICHNUNG" val="Monatswerte Erfolg | Vorläufiger Gesamterfolg 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99|7"/>
  <p:tag name="ROWDEF2" val="K3000406399|6"/>
  <p:tag name="ROWDEF3" val="K3000406399|5"/>
  <p:tag name="TABELLEAUSBLENDEN" val="0"/>
  <p:tag name="HIDDEN" val="1"/>
  <p:tag name="PROFILE" val="00110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399|5"/>
  <p:tag name="ROWDEF2" val="K3000400499|5"/>
  <p:tag name="ROWDEF3" val="K3000406399|5"/>
  <p:tag name="ROWDEF4" val="K5000403339|5"/>
  <p:tag name="TABELLEAUSBLENDEN" val="0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1"/>
  <p:tag name="BEZEICHNUNG" val="Betriebsausgaben | Material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5|7"/>
  <p:tag name="ROWDEF2" val="K3000406315|6"/>
  <p:tag name="ROWDEF3" val="K3000406315|5"/>
  <p:tag name="TABELLEAUSBLENDEN" val="0"/>
  <p:tag name="HIDDEN" val="1"/>
  <p:tag name="PROFILE" val="00110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5|5"/>
  <p:tag name="ROWDEF2" val="K5000403040|5"/>
  <p:tag name="TABELLEAUSBLENDEN" val="0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2"/>
  <p:tag name="BEZEICHNUNG" val="Betriebsausgaben | Personal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30|7"/>
  <p:tag name="ROWDEF2" val="K3000406330|6"/>
  <p:tag name="ROWDEF3" val="K3000406330|5"/>
  <p:tag name="TABELLEAUSBLENDEN" val="0"/>
  <p:tag name="HIDDEN" val="1"/>
  <p:tag name="PROFILE" val="00110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30|5"/>
  <p:tag name="ROWDEF2" val="K5000403080|5"/>
  <p:tag name="TABELLEAUSBLENDEN" val="0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3"/>
  <p:tag name="BEZEICHNUNG" val="Betriebsausgaben | Abschreibun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40|7"/>
  <p:tag name="ROWDEF2" val="K3000406340|6"/>
  <p:tag name="ROWDEF3" val="K3000406340|5"/>
  <p:tag name="TABELLEAUSBLENDEN" val="0"/>
  <p:tag name="HIDDEN" val="1"/>
  <p:tag name="PROFILE" val="00110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40|5"/>
  <p:tag name="ROWDEF2" val="K5000403220|5"/>
  <p:tag name="TABELLEAUSBLENDEN" val="0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4"/>
  <p:tag name="BEZEICHNUNG" val="Betriebsausgaben | Sonstige betriebliche 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0|7"/>
  <p:tag name="ROWDEF2" val="K3000406350|6"/>
  <p:tag name="ROWDEF3" val="K3000406350|5"/>
  <p:tag name="TABELLEAUSBLENDEN" val="0"/>
  <p:tag name="HIDDEN" val="1"/>
  <p:tag name="PROFILE" val="00110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50|5"/>
  <p:tag name="ROWDEF2" val="K5000403199|5"/>
  <p:tag name="TABELLEAUSBLENDEN" val="0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 &quot;Unternehmen&quot; noch eigene Informationen für Ihren Mandanten präsentieren wollen."/>
  <p:tag name="NACHBEARBEITEN" val="1"/>
  <p:tag name="BEREICH" val="Unternehmen"/>
  <p:tag name="NAME" val="1.6.0"/>
  <p:tag name="BEZEICHNUNG" val="Eigene Folie"/>
  <p:tag name="FOLIENTYP" val=" 0"/>
  <p:tag name="HIDDEN" val="1"/>
  <p:tag name="PROFILE" val="0001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5"/>
  <p:tag name="BEZEICHNUNG" val="Betriebsausgaben | Wesentliche Betriebsausgaben"/>
  <p:tag name="FOLIENTYP" val=" 0"/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71610|-1"/>
  <p:tag name="COLDEF3" val="061610|-1"/>
  <p:tag name="COLDEF4" val="051610|-1"/>
  <p:tag name="ROWDEF1" val="K3000400080|5"/>
  <p:tag name="ROWDEF2" val="K3000400220|5"/>
  <p:tag name="ROWDEF3" val="K3000400110|5"/>
  <p:tag name="ROWDEF4" val="K3000400120|5"/>
  <p:tag name="ROWDEF5" val="K3000400130|5"/>
  <p:tag name="ROWDEF6" val="K3000400150|5"/>
  <p:tag name="ROWDEF7" val="K3000400160|5"/>
  <p:tag name="ROWDEF8" val="K3000400170|5"/>
  <p:tag name="ROWDEF9" val="K3000400180|5"/>
  <p:tag name="ROWDEF10" val="K3000400190|5"/>
  <p:tag name="ROWDEF11" val="K3000400250|5"/>
  <p:tag name="ROWDEF12" val="K3000400290|5"/>
  <p:tag name="ROWDEF13" val="K3000400330|5"/>
  <p:tag name="TABELLEAUSBLENDEN" val="0"/>
  <p:tag name="HIDDEN" val="1"/>
  <p:tag name="PROFILE" val="00110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0|5"/>
  <p:tag name="ROWDEF2" val="K3000400220|5"/>
  <p:tag name="ROWDEF3" val="K3000400110|5"/>
  <p:tag name="ROWDEF4" val="K3000400120|5"/>
  <p:tag name="ROWDEF5" val="K3000400130|5"/>
  <p:tag name="ROWDEF6" val="K3000400150|5"/>
  <p:tag name="ROWDEF7" val="K3000400160|5"/>
  <p:tag name="ROWDEF8" val="K3000400170|5"/>
  <p:tag name="ROWDEF9" val="K3000400180|5"/>
  <p:tag name="ROWDEF10" val="K3000400190|5"/>
  <p:tag name="ROWDEF11" val="K3000400250|5"/>
  <p:tag name="ROWDEF12" val="K3000400290|5"/>
  <p:tag name="ROWDEF13" val="K3000400330|5"/>
  <p:tag name="TABELLEAUSBLENDEN" val="0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5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1"/>
  <p:tag name="COLDEF1" val="051610|-1"/>
  <p:tag name="ROWDEF1" val="K3000318250|5"/>
  <p:tag name="ROWDEF2" val="K3000318252|5"/>
  <p:tag name="ROWDEF3" val="K3000318254|5"/>
  <p:tag name="ROWDEF4" val="K3000318256|5"/>
  <p:tag name="ROWDEF5" val="K3000318258|5"/>
  <p:tag name="TABELLEAUSBLENDEN" val="0"/>
  <p:tag name="PROFILE" val="11110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99|5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1610|-1"/>
  <p:tag name="ROWDEF1" val="K3001318389|5"/>
  <p:tag name="ROWDEF2" val="K3001318350|5"/>
  <p:tag name="ROWDEF3" val="K3001318360|5"/>
  <p:tag name="ROWDEF4" val="K3001318370|5"/>
  <p:tag name="ROWDEF5" val="K3001318380|5"/>
  <p:tag name="BWADATUM" val="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bis"/>
  <p:tag name="ADDISONVARVORTEXT" val="= Liquide Mittel am "/>
  <p:tag name="ADDISONVAR_BWA" val="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1"/>
  <p:tag name="BEZEICHNUNG" val="Eigene Folie 1"/>
  <p:tag name="FOLIENTYP" val=" 0"/>
  <p:tag name="HIDDEN" val="1"/>
  <p:tag name="PROFILE" val="000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2"/>
  <p:tag name="BEZEICHNUNG" val="Eigene Folie 2"/>
  <p:tag name="FOLIENTYP" val=" 0"/>
  <p:tag name="HIDDEN" val="1"/>
  <p:tag name="PROFILE" val="0001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3"/>
  <p:tag name="BEZEICHNUNG" val="Eigene Folie 3"/>
  <p:tag name="FOLIENTYP" val=" 0"/>
  <p:tag name="HIDDEN" val="1"/>
  <p:tag name="PROFILE" val="0001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4"/>
  <p:tag name="BEZEICHNUNG" val="Eigene Folie 4"/>
  <p:tag name="FOLIENTYP" val=" 0"/>
  <p:tag name="HIDDEN" val="1"/>
  <p:tag name="PROFILE" val="00011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1"/>
  <p:tag name="BEZEICHNUNG" val="EÜR des Berichtsjahres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00316310|5"/>
  <p:tag name="ROWDEF2" val="K3000316319|5"/>
  <p:tag name="ROWDEF3" val="K3000316359|5"/>
  <p:tag name="ROWDEF4" val="K3000316369|5"/>
  <p:tag name="ROWDEF5" val="K3000316379|5"/>
  <p:tag name="ROWDEF6" val="K3000316389|5"/>
  <p:tag name="ROWDEF7" val="K3000316399|5"/>
  <p:tag name="ROWDEF8" val="K3000314399|5"/>
  <p:tag name="BWADATUM" val="0"/>
  <p:tag name="PROFILE" val="111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16099|5"/>
  <p:tag name="ROWDEF2" val="K3000316010|5"/>
  <p:tag name="ROWDEF3" val="K3000316020|5"/>
  <p:tag name="ROWDEF4" val="K3000316060|5"/>
  <p:tag name="ROWDEF5" val="K3000316070|5"/>
  <p:tag name="ROWDEF6" val="K3000316090|5"/>
  <p:tag name="BWADATUM" val="0"/>
</p:tagLst>
</file>

<file path=ppt/theme/theme1.xml><?xml version="1.0" encoding="utf-8"?>
<a:theme xmlns:a="http://schemas.openxmlformats.org/drawingml/2006/main" name="Masterfolien zur JA-Präsentatoin">
  <a:themeElements>
    <a:clrScheme name="ADDISON JA-Präsentation">
      <a:dk1>
        <a:sysClr val="windowText" lastClr="000000"/>
      </a:dk1>
      <a:lt1>
        <a:sysClr val="window" lastClr="FFFFFF"/>
      </a:lt1>
      <a:dk2>
        <a:srgbClr val="44546A"/>
      </a:dk2>
      <a:lt2>
        <a:srgbClr val="BFBFB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7000">
              <a:schemeClr val="tx2"/>
            </a:gs>
            <a:gs pos="54000">
              <a:schemeClr val="tx2">
                <a:lumMod val="20000"/>
                <a:lumOff val="80000"/>
              </a:schemeClr>
            </a:gs>
            <a:gs pos="100000">
              <a:schemeClr val="tx2"/>
            </a:gs>
          </a:gsLst>
          <a:lin ang="0" scaled="1"/>
          <a:tileRect/>
        </a:gradFill>
        <a:ln>
          <a:noFill/>
        </a:ln>
      </a:spPr>
      <a:bodyPr lIns="36000" rIns="36000" anchor="ctr"/>
      <a:lstStyle>
        <a:defPPr algn="ctr">
          <a:defRPr sz="1200" b="1">
            <a:solidFill>
              <a:srgbClr val="000066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6671</Words>
  <Application>Microsoft Office PowerPoint</Application>
  <PresentationFormat>Benutzerdefiniert</PresentationFormat>
  <Paragraphs>3229</Paragraphs>
  <Slides>93</Slides>
  <Notes>93</Notes>
  <HiddenSlides>77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93</vt:i4>
      </vt:variant>
    </vt:vector>
  </HeadingPairs>
  <TitlesOfParts>
    <vt:vector size="99" baseType="lpstr">
      <vt:lpstr>Times New Roman</vt:lpstr>
      <vt:lpstr>Arial</vt:lpstr>
      <vt:lpstr>Century Gothic</vt:lpstr>
      <vt:lpstr>Masterfolien zur JA-Präsentatoin</vt:lpstr>
      <vt:lpstr>Begrüßung und Verabschiedung</vt:lpstr>
      <vt:lpstr>Diagramm</vt:lpstr>
      <vt:lpstr>Herzlich willkommen</vt:lpstr>
      <vt:lpstr>Unternehmen | Auf einen Blick</vt:lpstr>
      <vt:lpstr>Unternehmen | Produkte und Markt</vt:lpstr>
      <vt:lpstr>Unternehmen | Branchenentwicklung</vt:lpstr>
      <vt:lpstr>Unternehmen | Ziele und Strategien</vt:lpstr>
      <vt:lpstr>Unternehmen | Corporate identity und Mission</vt:lpstr>
      <vt:lpstr>Unternehmen | Eigene Folie</vt:lpstr>
      <vt:lpstr>EÜR Berichtsjahr</vt:lpstr>
      <vt:lpstr>EÜR Berichtsjahr im Detail</vt:lpstr>
      <vt:lpstr>EÜR | 3 Jahre | Gesamtübersicht</vt:lpstr>
      <vt:lpstr>EÜR | 3 Jahre | Betriebseinnahmen und Zusammensetzung</vt:lpstr>
      <vt:lpstr>EÜR | 3 Jahre | Betriebsausgaben und Zusammensetzung</vt:lpstr>
      <vt:lpstr>EÜR | 3 Jahre | Wesentliche Betriebsausgaben (ohne Materialausgaben)</vt:lpstr>
      <vt:lpstr>EÜR | 3 Jahre | Steuerliche Korrekturen</vt:lpstr>
      <vt:lpstr>EÜR | Erfolgsrechnung | Erfolgsanteile in €</vt:lpstr>
      <vt:lpstr>EÜR | Erfolgsrechnung | Erfolgsanteile in % von betrieblichen Erlösen</vt:lpstr>
      <vt:lpstr>EÜR | Erfolgsrechnung | Detailansicht Einnahmen</vt:lpstr>
      <vt:lpstr>EÜR | Erfolgsrechnung | Detailansicht Ausgaben in €</vt:lpstr>
      <vt:lpstr>EÜR | Erfolgsrechnung | Detailansicht Ausgaben in % </vt:lpstr>
      <vt:lpstr>EÜR | Branchenvergleich | Ertragskennzahlen</vt:lpstr>
      <vt:lpstr>EÜR | Branchenvergleich | Pro-Kopf-Umsatz</vt:lpstr>
      <vt:lpstr>EÜR | Wachstum | Gesamtübersicht</vt:lpstr>
      <vt:lpstr>EÜR | Wachstum | Betriebliche Erlöse</vt:lpstr>
      <vt:lpstr>EÜR | Wachstum | Rohertrag</vt:lpstr>
      <vt:lpstr>EÜR | Wachstum | Personalquote</vt:lpstr>
      <vt:lpstr>EÜR | Wachstum | Abschreibungen und sonstige betriebliche Ausgaben</vt:lpstr>
      <vt:lpstr>EÜR | Wachstum | Einnahmenüberschuss</vt:lpstr>
      <vt:lpstr>EÜR | Eigene Folie 1</vt:lpstr>
      <vt:lpstr>EÜR | Eigene Folie 2</vt:lpstr>
      <vt:lpstr>EÜR | Eigene Folie 3</vt:lpstr>
      <vt:lpstr>EÜR | Eigene Folie 4</vt:lpstr>
      <vt:lpstr>Vermögensübersicht Berichtsjahr</vt:lpstr>
      <vt:lpstr>Vermögensübersicht | 3 Jahre | Gesamtübersicht</vt:lpstr>
      <vt:lpstr>Vermögensübersicht | 3 Jahre | Vermögen</vt:lpstr>
      <vt:lpstr>Vermögensübersicht | 3 Jahre | Verschuldung</vt:lpstr>
      <vt:lpstr>Vermögensübersicht | Privatentnahmen | Überschuss abzgl. Privatentnahmen</vt:lpstr>
      <vt:lpstr>Vermögensübersicht | Privatentnahmen | Privatentnahmen und Verwendung</vt:lpstr>
      <vt:lpstr>Vermögensübersicht | Wachstum | Gesamtübersicht</vt:lpstr>
      <vt:lpstr>Vermögensübersicht | Wachstum | Anlagevermögen</vt:lpstr>
      <vt:lpstr>Vermögensübersicht | Wachstum | Umlaufvermögen</vt:lpstr>
      <vt:lpstr>Vermögensübersicht | Wachstum | Verschuldung</vt:lpstr>
      <vt:lpstr>Vermögensübersicht | Eigene Folie 1</vt:lpstr>
      <vt:lpstr>Vermögensübersicht | Eigene Folie 2</vt:lpstr>
      <vt:lpstr>Vermögensübersicht | Eigene Folie 3</vt:lpstr>
      <vt:lpstr>Vermögensübersicht | Eigene Folie 4</vt:lpstr>
      <vt:lpstr>Liquidität | Liquiditätsrechnung</vt:lpstr>
      <vt:lpstr>Liquidität | Entwicklung</vt:lpstr>
      <vt:lpstr>Liquidität | 3 Jahre | Liquide Mittel incl. Kontokorrent</vt:lpstr>
      <vt:lpstr>Liquidität | 3 Jahre | Liquiditätsüberschüsse </vt:lpstr>
      <vt:lpstr>Liquidität | Eigene Folie 1</vt:lpstr>
      <vt:lpstr>Liquidität | Eigene Folie 2</vt:lpstr>
      <vt:lpstr>Liquidität | Eigene Folie 3</vt:lpstr>
      <vt:lpstr>Liquidität | Eigene Folie 4</vt:lpstr>
      <vt:lpstr>Steuern | Abschlusszahlung</vt:lpstr>
      <vt:lpstr>Steuern | Betriebliche Steuern | 3 Jahre | Steuerbelastungsvergleich</vt:lpstr>
      <vt:lpstr>Steuern | Private Steuern | 3 Jahre | Summen der Einkünfte  </vt:lpstr>
      <vt:lpstr>Steuern | Private Steuern | 3 Jahre | Steuerbelastungsvergleich</vt:lpstr>
      <vt:lpstr>Steuern | Eigene Folie</vt:lpstr>
      <vt:lpstr>Kennzahlen | Ertragskennzahlen | Was bleibt übrig von je 1€ Nettoumsatz</vt:lpstr>
      <vt:lpstr>Kennzahlen | Ertragskennzahlen | Betriebliche Ausgaben je 1€ Nettoumsatz</vt:lpstr>
      <vt:lpstr>Kennzahlen | Ertragskennzahlen | Mindestumsatz </vt:lpstr>
      <vt:lpstr>Kennzahlen | Vermögenskennzahlen | Auf je 1€ des Gesamtvermögens entfällt…</vt:lpstr>
      <vt:lpstr>Kennzahlen | Vermögenskennzahlen |  Wachstum betrieblicher Erlöse zu Kundenforderungen</vt:lpstr>
      <vt:lpstr>Kennzahlen | Finanzkennzahlen |  Anlagendeckungsgrad </vt:lpstr>
      <vt:lpstr>Kennzahlen | Finanzkennzahlen | Nettoumlaufvermögen / Working Capital</vt:lpstr>
      <vt:lpstr>Kennzahlen | Finanzkennzahlen | Effektiv-Verschuldung</vt:lpstr>
      <vt:lpstr>Kennzahlen | Finanzkennzahlen | Netto-Cashflow</vt:lpstr>
      <vt:lpstr>Kennzahlen | Finanzkennzahlen | Schuldentilgungsdauer in Jahren</vt:lpstr>
      <vt:lpstr>Kennzahlen | Finanzkennzahlen | Kapitaldienstfähigkeit</vt:lpstr>
      <vt:lpstr>Kennzahlen | Eigene Folie 1</vt:lpstr>
      <vt:lpstr>Kennzahlen | Eigene Folie 2</vt:lpstr>
      <vt:lpstr>Kennzahlen | Eigene Folie 3</vt:lpstr>
      <vt:lpstr>Kennzahlen | Eigene Folie 4</vt:lpstr>
      <vt:lpstr>Aktuelle BWA</vt:lpstr>
      <vt:lpstr>BWA | Erfolgsrechnung | Erfolgsanteile in €</vt:lpstr>
      <vt:lpstr>BWA | Erfolgsrechnung | Erfolgsanteile in %</vt:lpstr>
      <vt:lpstr>BWA | Monatswerte Erfolg | Betriebliche Erlöse</vt:lpstr>
      <vt:lpstr>BWA | Monatswerte Erfolg | Rohertrag</vt:lpstr>
      <vt:lpstr>BWA | Monatswerte Erfolg | Betriebserfolg (EBIT)</vt:lpstr>
      <vt:lpstr>BWA | Monatswerte Erfolg | Finanzerfolg</vt:lpstr>
      <vt:lpstr>BWA | Monatswerte Erfolg | AO Erfolg</vt:lpstr>
      <vt:lpstr>BWA | Monatswerte Erfolg | Vorläufiger Gesamterfolg</vt:lpstr>
      <vt:lpstr>BWA | Betriebsausgaben | Materialausgaben</vt:lpstr>
      <vt:lpstr>BWA | Betriebsausgaben | Personalausgaben</vt:lpstr>
      <vt:lpstr>BWA | Betriebsausgaben | Abschreibungen</vt:lpstr>
      <vt:lpstr>BWA | Betriebsausgaben | Sonstige betriebliche Ausgaben (ohne Materialausgaben)</vt:lpstr>
      <vt:lpstr>BWA | Betriebsausgaben | Wesentliche Betriebsausgaben (ohne Materialausgaben)</vt:lpstr>
      <vt:lpstr>BWA | Liquiditätsrechnung</vt:lpstr>
      <vt:lpstr>BWA | Eigene Folie 1</vt:lpstr>
      <vt:lpstr>BWA | Eigene Folie 2</vt:lpstr>
      <vt:lpstr>BWA | Eigene Folie 3</vt:lpstr>
      <vt:lpstr>BWA | Eigene Folie 4</vt:lpstr>
      <vt:lpstr>Vielen Dank für Ihre Aufmerksamkeit</vt:lpstr>
    </vt:vector>
  </TitlesOfParts>
  <Company>Für ADDISON Software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Jahresabschlusspräsentation</dc:title>
  <dc:subject>Version für ADDISON Software</dc:subject>
  <dc:creator>Wolters Kluwer Software und Service GmbH</dc:creator>
  <cp:keywords/>
  <dc:description>Version: 2.14.0</dc:description>
  <cp:lastModifiedBy>Schmidt, Mathias</cp:lastModifiedBy>
  <cp:revision>4920</cp:revision>
  <cp:lastPrinted>2004-07-06T12:01:31Z</cp:lastPrinted>
  <dcterms:created xsi:type="dcterms:W3CDTF">2003-10-22T09:02:50Z</dcterms:created>
  <dcterms:modified xsi:type="dcterms:W3CDTF">2019-01-09T11:22:26Z</dcterms:modified>
  <cp:category>Variante : Gewinnermittlung</cp:category>
  <cp:contentStatus>Stand: 01.03.2016</cp:contentStatus>
</cp:coreProperties>
</file>