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30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6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7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9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0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2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3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4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5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6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17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8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19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20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21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22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23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24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25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notesSlides/notesSlide26.xml" ContentType="application/vnd.openxmlformats-officedocument.presentationml.notesSlide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notesSlides/notesSlide27.xml" ContentType="application/vnd.openxmlformats-officedocument.presentationml.notesSlide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28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29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notesSlides/notesSlide30.xml" ContentType="application/vnd.openxmlformats-officedocument.presentationml.notesSlide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31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notesSlides/notesSlide32.xml" ContentType="application/vnd.openxmlformats-officedocument.presentationml.notesSlide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33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34.xml" ContentType="application/vnd.openxmlformats-officedocument.presentationml.notesSl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35.xml" ContentType="application/vnd.openxmlformats-officedocument.presentationml.notesSlide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notesSlides/notesSlide36.xml" ContentType="application/vnd.openxmlformats-officedocument.presentationml.notesSlide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notesSlides/notesSlide37.xml" ContentType="application/vnd.openxmlformats-officedocument.presentationml.notesSlide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38.xml" ContentType="application/vnd.openxmlformats-officedocument.presentationml.notesSlide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notesSlides/notesSlide39.xml" ContentType="application/vnd.openxmlformats-officedocument.presentationml.notesSlide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notesSlides/notesSlide40.xml" ContentType="application/vnd.openxmlformats-officedocument.presentationml.notesSlide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notesSlides/notesSlide41.xml" ContentType="application/vnd.openxmlformats-officedocument.presentationml.notesSlide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notesSlides/notesSlide42.xml" ContentType="application/vnd.openxmlformats-officedocument.presentationml.notesSlide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notesSlides/notesSlide43.xml" ContentType="application/vnd.openxmlformats-officedocument.presentationml.notesSlide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notesSlides/notesSlide44.xml" ContentType="application/vnd.openxmlformats-officedocument.presentationml.notesSlide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notesSlides/notesSlide45.xml" ContentType="application/vnd.openxmlformats-officedocument.presentationml.notesSlide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notesSlides/notesSlide46.xml" ContentType="application/vnd.openxmlformats-officedocument.presentationml.notesSlide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notesSlides/notesSlide47.xml" ContentType="application/vnd.openxmlformats-officedocument.presentationml.notesSlide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notesSlides/notesSlide48.xml" ContentType="application/vnd.openxmlformats-officedocument.presentationml.notesSlide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notesSlides/notesSlide49.xml" ContentType="application/vnd.openxmlformats-officedocument.presentationml.notesSlide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notesSlides/notesSlide50.xml" ContentType="application/vnd.openxmlformats-officedocument.presentationml.notesSlide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notesSlides/notesSlide51.xml" ContentType="application/vnd.openxmlformats-officedocument.presentationml.notesSlide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notesSlides/notesSlide52.xml" ContentType="application/vnd.openxmlformats-officedocument.presentationml.notesSlide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notesSlides/notesSlide53.xml" ContentType="application/vnd.openxmlformats-officedocument.presentationml.notesSlide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notesSlides/notesSlide54.xml" ContentType="application/vnd.openxmlformats-officedocument.presentationml.notesSlide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notesSlides/notesSlide55.xml" ContentType="application/vnd.openxmlformats-officedocument.presentationml.notesSlide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notesSlides/notesSlide56.xml" ContentType="application/vnd.openxmlformats-officedocument.presentationml.notesSlide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notesSlides/notesSlide57.xml" ContentType="application/vnd.openxmlformats-officedocument.presentationml.notesSlide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notesSlides/notesSlide58.xml" ContentType="application/vnd.openxmlformats-officedocument.presentationml.notesSlide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notesSlides/notesSlide59.xml" ContentType="application/vnd.openxmlformats-officedocument.presentationml.notesSlide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notesSlides/notesSlide60.xml" ContentType="application/vnd.openxmlformats-officedocument.presentationml.notesSlide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notesSlides/notesSlide61.xml" ContentType="application/vnd.openxmlformats-officedocument.presentationml.notesSlide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notesSlides/notesSlide62.xml" ContentType="application/vnd.openxmlformats-officedocument.presentationml.notesSlide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notesSlides/notesSlide63.xml" ContentType="application/vnd.openxmlformats-officedocument.presentationml.notesSlide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notesSlides/notesSlide64.xml" ContentType="application/vnd.openxmlformats-officedocument.presentationml.notesSlide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notesSlides/notesSlide65.xml" ContentType="application/vnd.openxmlformats-officedocument.presentationml.notesSlide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notesSlides/notesSlide66.xml" ContentType="application/vnd.openxmlformats-officedocument.presentationml.notesSlide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notesSlides/notesSlide67.xml" ContentType="application/vnd.openxmlformats-officedocument.presentationml.notesSlide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notesSlides/notesSlide68.xml" ContentType="application/vnd.openxmlformats-officedocument.presentationml.notesSlide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notesSlides/notesSlide69.xml" ContentType="application/vnd.openxmlformats-officedocument.presentationml.notesSlide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notesSlides/notesSlide70.xml" ContentType="application/vnd.openxmlformats-officedocument.presentationml.notesSlide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notesSlides/notesSlide71.xml" ContentType="application/vnd.openxmlformats-officedocument.presentationml.notesSlide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notesSlides/notesSlide72.xml" ContentType="application/vnd.openxmlformats-officedocument.presentationml.notesSlide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notesSlides/notesSlide73.xml" ContentType="application/vnd.openxmlformats-officedocument.presentationml.notesSlide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notesSlides/notesSlide74.xml" ContentType="application/vnd.openxmlformats-officedocument.presentationml.notesSlide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notesSlides/notesSlide75.xml" ContentType="application/vnd.openxmlformats-officedocument.presentationml.notesSlide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notesSlides/notesSlide76.xml" ContentType="application/vnd.openxmlformats-officedocument.presentationml.notesSlide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notesSlides/notesSlide77.xml" ContentType="application/vnd.openxmlformats-officedocument.presentationml.notesSlide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notesSlides/notesSlide78.xml" ContentType="application/vnd.openxmlformats-officedocument.presentationml.notesSlide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notesSlides/notesSlide79.xml" ContentType="application/vnd.openxmlformats-officedocument.presentationml.notesSlide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notesSlides/notesSlide80.xml" ContentType="application/vnd.openxmlformats-officedocument.presentationml.notesSlide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notesSlides/notesSlide81.xml" ContentType="application/vnd.openxmlformats-officedocument.presentationml.notesSlide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notesSlides/notesSlide82.xml" ContentType="application/vnd.openxmlformats-officedocument.presentationml.notesSlide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notesSlides/notesSlide83.xml" ContentType="application/vnd.openxmlformats-officedocument.presentationml.notesSlide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notesSlides/notesSlide84.xml" ContentType="application/vnd.openxmlformats-officedocument.presentationml.notesSlide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notesSlides/notesSlide85.xml" ContentType="application/vnd.openxmlformats-officedocument.presentationml.notesSlide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notesSlides/notesSlide86.xml" ContentType="application/vnd.openxmlformats-officedocument.presentationml.notesSlide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notesSlides/notesSlide87.xml" ContentType="application/vnd.openxmlformats-officedocument.presentationml.notesSlide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notesSlides/notesSlide88.xml" ContentType="application/vnd.openxmlformats-officedocument.presentationml.notesSlide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notesSlides/notesSlide89.xml" ContentType="application/vnd.openxmlformats-officedocument.presentationml.notesSlide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notesSlides/notesSlide90.xml" ContentType="application/vnd.openxmlformats-officedocument.presentationml.notesSlide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notesSlides/notesSlide91.xml" ContentType="application/vnd.openxmlformats-officedocument.presentationml.notesSlide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notesSlides/notesSlide92.xml" ContentType="application/vnd.openxmlformats-officedocument.presentationml.notesSlide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notesSlides/notesSlide93.xml" ContentType="application/vnd.openxmlformats-officedocument.presentationml.notesSlide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notesSlides/notesSlide94.xml" ContentType="application/vnd.openxmlformats-officedocument.presentationml.notesSlide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notesSlides/notesSlide95.xml" ContentType="application/vnd.openxmlformats-officedocument.presentationml.notesSlide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notesSlides/notesSlide96.xml" ContentType="application/vnd.openxmlformats-officedocument.presentationml.notesSlide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notesSlides/notesSlide97.xml" ContentType="application/vnd.openxmlformats-officedocument.presentationml.notesSlide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notesSlides/notesSlide98.xml" ContentType="application/vnd.openxmlformats-officedocument.presentationml.notesSlide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notesSlides/notesSlide99.xml" ContentType="application/vnd.openxmlformats-officedocument.presentationml.notesSlide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notesSlides/notesSlide100.xml" ContentType="application/vnd.openxmlformats-officedocument.presentationml.notesSlide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notesSlides/notesSlide101.xml" ContentType="application/vnd.openxmlformats-officedocument.presentationml.notesSlide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notesSlides/notesSlide102.xml" ContentType="application/vnd.openxmlformats-officedocument.presentationml.notesSlide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notesSlides/notesSlide103.xml" ContentType="application/vnd.openxmlformats-officedocument.presentationml.notesSlide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notesSlides/notesSlide104.xml" ContentType="application/vnd.openxmlformats-officedocument.presentationml.notesSlide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notesSlides/notesSlide105.xml" ContentType="application/vnd.openxmlformats-officedocument.presentationml.notesSlide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notesSlides/notesSlide106.xml" ContentType="application/vnd.openxmlformats-officedocument.presentationml.notesSlide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notesSlides/notesSlide107.xml" ContentType="application/vnd.openxmlformats-officedocument.presentationml.notesSlide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notesSlides/notesSlide108.xml" ContentType="application/vnd.openxmlformats-officedocument.presentationml.notesSlide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notesSlides/notesSlide109.xml" ContentType="application/vnd.openxmlformats-officedocument.presentationml.notesSlide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notesSlides/notesSlide110.xml" ContentType="application/vnd.openxmlformats-officedocument.presentationml.notesSlide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notesSlides/notesSlide111.xml" ContentType="application/vnd.openxmlformats-officedocument.presentationml.notesSlide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notesSlides/notesSlide112.xml" ContentType="application/vnd.openxmlformats-officedocument.presentationml.notesSlide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notesSlides/notesSlide113.xml" ContentType="application/vnd.openxmlformats-officedocument.presentationml.notesSlide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notesSlides/notesSlide114.xml" ContentType="application/vnd.openxmlformats-officedocument.presentationml.notesSlide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notesSlides/notesSlide115.xml" ContentType="application/vnd.openxmlformats-officedocument.presentationml.notesSlide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notesSlides/notesSlide1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5255" r:id="rId1"/>
    <p:sldMasterId id="2147488961" r:id="rId2"/>
  </p:sldMasterIdLst>
  <p:notesMasterIdLst>
    <p:notesMasterId r:id="rId119"/>
  </p:notesMasterIdLst>
  <p:handoutMasterIdLst>
    <p:handoutMasterId r:id="rId120"/>
  </p:handoutMasterIdLst>
  <p:sldIdLst>
    <p:sldId id="575" r:id="rId3"/>
    <p:sldId id="329" r:id="rId4"/>
    <p:sldId id="330" r:id="rId5"/>
    <p:sldId id="331" r:id="rId6"/>
    <p:sldId id="332" r:id="rId7"/>
    <p:sldId id="337" r:id="rId8"/>
    <p:sldId id="336" r:id="rId9"/>
    <p:sldId id="319" r:id="rId10"/>
    <p:sldId id="393" r:id="rId11"/>
    <p:sldId id="346" r:id="rId12"/>
    <p:sldId id="397" r:id="rId13"/>
    <p:sldId id="394" r:id="rId14"/>
    <p:sldId id="399" r:id="rId15"/>
    <p:sldId id="596" r:id="rId16"/>
    <p:sldId id="597" r:id="rId17"/>
    <p:sldId id="648" r:id="rId18"/>
    <p:sldId id="649" r:id="rId19"/>
    <p:sldId id="650" r:id="rId20"/>
    <p:sldId id="627" r:id="rId21"/>
    <p:sldId id="628" r:id="rId22"/>
    <p:sldId id="401" r:id="rId23"/>
    <p:sldId id="463" r:id="rId24"/>
    <p:sldId id="351" r:id="rId25"/>
    <p:sldId id="599" r:id="rId26"/>
    <p:sldId id="600" r:id="rId27"/>
    <p:sldId id="601" r:id="rId28"/>
    <p:sldId id="352" r:id="rId29"/>
    <p:sldId id="512" r:id="rId30"/>
    <p:sldId id="513" r:id="rId31"/>
    <p:sldId id="587" r:id="rId32"/>
    <p:sldId id="524" r:id="rId33"/>
    <p:sldId id="410" r:id="rId34"/>
    <p:sldId id="416" r:id="rId35"/>
    <p:sldId id="417" r:id="rId36"/>
    <p:sldId id="468" r:id="rId37"/>
    <p:sldId id="588" r:id="rId38"/>
    <p:sldId id="590" r:id="rId39"/>
    <p:sldId id="420" r:id="rId40"/>
    <p:sldId id="426" r:id="rId41"/>
    <p:sldId id="427" r:id="rId42"/>
    <p:sldId id="610" r:id="rId43"/>
    <p:sldId id="609" r:id="rId44"/>
    <p:sldId id="464" r:id="rId45"/>
    <p:sldId id="509" r:id="rId46"/>
    <p:sldId id="510" r:id="rId47"/>
    <p:sldId id="591" r:id="rId48"/>
    <p:sldId id="469" r:id="rId49"/>
    <p:sldId id="612" r:id="rId50"/>
    <p:sldId id="442" r:id="rId51"/>
    <p:sldId id="439" r:id="rId52"/>
    <p:sldId id="453" r:id="rId53"/>
    <p:sldId id="472" r:id="rId54"/>
    <p:sldId id="455" r:id="rId55"/>
    <p:sldId id="506" r:id="rId56"/>
    <p:sldId id="507" r:id="rId57"/>
    <p:sldId id="508" r:id="rId58"/>
    <p:sldId id="622" r:id="rId59"/>
    <p:sldId id="623" r:id="rId60"/>
    <p:sldId id="624" r:id="rId61"/>
    <p:sldId id="625" r:id="rId62"/>
    <p:sldId id="626" r:id="rId63"/>
    <p:sldId id="482" r:id="rId64"/>
    <p:sldId id="660" r:id="rId65"/>
    <p:sldId id="661" r:id="rId66"/>
    <p:sldId id="665" r:id="rId67"/>
    <p:sldId id="651" r:id="rId68"/>
    <p:sldId id="658" r:id="rId69"/>
    <p:sldId id="481" r:id="rId70"/>
    <p:sldId id="473" r:id="rId71"/>
    <p:sldId id="638" r:id="rId72"/>
    <p:sldId id="504" r:id="rId73"/>
    <p:sldId id="505" r:id="rId74"/>
    <p:sldId id="459" r:id="rId75"/>
    <p:sldId id="489" r:id="rId76"/>
    <p:sldId id="491" r:id="rId77"/>
    <p:sldId id="493" r:id="rId78"/>
    <p:sldId id="495" r:id="rId79"/>
    <p:sldId id="456" r:id="rId80"/>
    <p:sldId id="465" r:id="rId81"/>
    <p:sldId id="497" r:id="rId82"/>
    <p:sldId id="501" r:id="rId83"/>
    <p:sldId id="496" r:id="rId84"/>
    <p:sldId id="487" r:id="rId85"/>
    <p:sldId id="502" r:id="rId86"/>
    <p:sldId id="494" r:id="rId87"/>
    <p:sldId id="457" r:id="rId88"/>
    <p:sldId id="538" r:id="rId89"/>
    <p:sldId id="537" r:id="rId90"/>
    <p:sldId id="320" r:id="rId91"/>
    <p:sldId id="402" r:id="rId92"/>
    <p:sldId id="619" r:id="rId93"/>
    <p:sldId id="620" r:id="rId94"/>
    <p:sldId id="578" r:id="rId95"/>
    <p:sldId id="579" r:id="rId96"/>
    <p:sldId id="621" r:id="rId97"/>
    <p:sldId id="615" r:id="rId98"/>
    <p:sldId id="581" r:id="rId99"/>
    <p:sldId id="582" r:id="rId100"/>
    <p:sldId id="583" r:id="rId101"/>
    <p:sldId id="544" r:id="rId102"/>
    <p:sldId id="614" r:id="rId103"/>
    <p:sldId id="617" r:id="rId104"/>
    <p:sldId id="618" r:id="rId105"/>
    <p:sldId id="572" r:id="rId106"/>
    <p:sldId id="573" r:id="rId107"/>
    <p:sldId id="312" r:id="rId108"/>
    <p:sldId id="639" r:id="rId109"/>
    <p:sldId id="640" r:id="rId110"/>
    <p:sldId id="641" r:id="rId111"/>
    <p:sldId id="642" r:id="rId112"/>
    <p:sldId id="643" r:id="rId113"/>
    <p:sldId id="644" r:id="rId114"/>
    <p:sldId id="645" r:id="rId115"/>
    <p:sldId id="646" r:id="rId116"/>
    <p:sldId id="647" r:id="rId117"/>
    <p:sldId id="667" r:id="rId118"/>
  </p:sldIdLst>
  <p:sldSz cx="6243638" cy="4679950"/>
  <p:notesSz cx="7099300" cy="10234613"/>
  <p:embeddedFontLst>
    <p:embeddedFont>
      <p:font typeface="Century Gothic" panose="020B0502020202020204" pitchFamily="34" charset="0"/>
      <p:regular r:id="rId121"/>
      <p:bold r:id="rId122"/>
      <p:italic r:id="rId123"/>
      <p:boldItalic r:id="rId124"/>
    </p:embeddedFont>
    <p:embeddedFont>
      <p:font typeface="Calibri" panose="020F0502020204030204" pitchFamily="34" charset="0"/>
      <p:regular r:id="rId125"/>
      <p:bold r:id="rId126"/>
      <p:italic r:id="rId127"/>
      <p:boldItalic r:id="rId128"/>
    </p:embeddedFont>
  </p:embeddedFontLst>
  <p:custDataLst>
    <p:tags r:id="rId12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147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2324">
          <p15:clr>
            <a:srgbClr val="A4A3A4"/>
          </p15:clr>
        </p15:guide>
        <p15:guide id="5" pos="3780">
          <p15:clr>
            <a:srgbClr val="A4A3A4"/>
          </p15:clr>
        </p15:guide>
        <p15:guide id="6" pos="1652">
          <p15:clr>
            <a:srgbClr val="A4A3A4"/>
          </p15:clr>
        </p15:guide>
        <p15:guide id="7" pos="1966">
          <p15:clr>
            <a:srgbClr val="A4A3A4"/>
          </p15:clr>
        </p15:guide>
        <p15:guide id="8" pos="915">
          <p15:clr>
            <a:srgbClr val="A4A3A4"/>
          </p15:clr>
        </p15:guide>
        <p15:guide id="9" pos="3236">
          <p15:clr>
            <a:srgbClr val="A4A3A4"/>
          </p15:clr>
        </p15:guide>
        <p15:guide id="10" pos="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112B43"/>
    <a:srgbClr val="132133"/>
    <a:srgbClr val="FFCC66"/>
    <a:srgbClr val="FF6600"/>
    <a:srgbClr val="FF9C85"/>
    <a:srgbClr val="00CC00"/>
    <a:srgbClr val="99FF99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6340" autoAdjust="0"/>
  </p:normalViewPr>
  <p:slideViewPr>
    <p:cSldViewPr>
      <p:cViewPr varScale="1">
        <p:scale>
          <a:sx n="105" d="100"/>
          <a:sy n="105" d="100"/>
        </p:scale>
        <p:origin x="1518" y="84"/>
      </p:cViewPr>
      <p:guideLst>
        <p:guide orient="horz" pos="2098"/>
        <p:guide orient="horz" pos="1474"/>
        <p:guide orient="horz" pos="794"/>
        <p:guide orient="horz" pos="2324"/>
        <p:guide pos="3780"/>
        <p:guide pos="1652"/>
        <p:guide pos="1966"/>
        <p:guide pos="915"/>
        <p:guide pos="3236"/>
        <p:guide pos="2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772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font" Target="fonts/font3.fntdata"/><Relationship Id="rId128" Type="http://schemas.openxmlformats.org/officeDocument/2006/relationships/font" Target="fonts/font8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font" Target="fonts/font6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font" Target="fonts/font4.fntdata"/><Relationship Id="rId12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notesMaster" Target="notesMasters/notesMaster1.xml"/><Relationship Id="rId127" Type="http://schemas.openxmlformats.org/officeDocument/2006/relationships/font" Target="fonts/font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font" Target="fonts/font2.fntdata"/><Relationship Id="rId13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handoutMaster" Target="handoutMasters/handoutMaster1.xml"/><Relationship Id="rId125" Type="http://schemas.openxmlformats.org/officeDocument/2006/relationships/font" Target="fonts/font5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Relationship Id="rId14" Type="http://schemas.openxmlformats.org/officeDocument/2006/relationships/image" Target="../media/image4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4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3" Type="http://schemas.openxmlformats.org/officeDocument/2006/relationships/image" Target="../media/image81.emf"/><Relationship Id="rId7" Type="http://schemas.openxmlformats.org/officeDocument/2006/relationships/image" Target="../media/image85.emf"/><Relationship Id="rId2" Type="http://schemas.openxmlformats.org/officeDocument/2006/relationships/image" Target="../media/image80.emf"/><Relationship Id="rId1" Type="http://schemas.openxmlformats.org/officeDocument/2006/relationships/image" Target="../media/image79.emf"/><Relationship Id="rId6" Type="http://schemas.openxmlformats.org/officeDocument/2006/relationships/image" Target="../media/image84.emf"/><Relationship Id="rId5" Type="http://schemas.openxmlformats.org/officeDocument/2006/relationships/image" Target="../media/image83.emf"/><Relationship Id="rId4" Type="http://schemas.openxmlformats.org/officeDocument/2006/relationships/image" Target="../media/image82.emf"/><Relationship Id="rId9" Type="http://schemas.openxmlformats.org/officeDocument/2006/relationships/image" Target="../media/image87.e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image" Target="../media/image90.emf"/><Relationship Id="rId7" Type="http://schemas.openxmlformats.org/officeDocument/2006/relationships/image" Target="../media/image94.emf"/><Relationship Id="rId2" Type="http://schemas.openxmlformats.org/officeDocument/2006/relationships/image" Target="../media/image89.emf"/><Relationship Id="rId1" Type="http://schemas.openxmlformats.org/officeDocument/2006/relationships/image" Target="../media/image88.emf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91.emf"/><Relationship Id="rId9" Type="http://schemas.openxmlformats.org/officeDocument/2006/relationships/image" Target="../media/image9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emf"/><Relationship Id="rId1" Type="http://schemas.openxmlformats.org/officeDocument/2006/relationships/image" Target="../media/image1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image" Target="../media/image31.emf"/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12" Type="http://schemas.openxmlformats.org/officeDocument/2006/relationships/image" Target="../media/image30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5" Type="http://schemas.openxmlformats.org/officeDocument/2006/relationships/image" Target="../media/image23.emf"/><Relationship Id="rId10" Type="http://schemas.openxmlformats.org/officeDocument/2006/relationships/image" Target="../media/image28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Relationship Id="rId14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7787D2-C6ED-43C1-B4EA-AE7CD9A8DA6A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09.01.2019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1850"/>
            <a:ext cx="3074988" cy="511175"/>
          </a:xfrm>
          <a:prstGeom prst="rect">
            <a:avLst/>
          </a:prstGeom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56F486D8-8310-4774-B683-C660763C3625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874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33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anose="02020603050405020304" pitchFamily="18" charset="0"/>
              </a:defRPr>
            </a:lvl1pPr>
          </a:lstStyle>
          <a:p>
            <a:fld id="{C3FD76E0-75B4-4DA3-A77E-9D4D5C47224E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6045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9AC22F5-8581-4EE5-A5BE-4BC1D0AD8A43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06140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E77131A-BFCC-4B86-BFDA-1E315C9444FE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2950756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B43A6E0-0464-400D-90D7-7560B2371CB7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2479437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509BED-D3AB-4B47-98FB-59F62478C1CD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52270256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32F0FA2-924C-4ACD-95E9-180154062FF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19403697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6D2FD6-C842-4BCA-AC7B-7671DF31E25D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1110802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9A95C2D-A9D9-4849-BA42-90E5EF2E4C04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14456772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C17D8C3-3EB7-4EC5-B941-43F6EEAB3882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9688288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A0B8E3-D32A-4743-A0AA-6B2042BEC0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5674868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A7DEEF-EB52-4992-8192-0EA286E46433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08144490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96F5F1-8FBF-4428-9958-A2D7AFE0EEB0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6654098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807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4E50C38-7752-467A-88A0-85B2243DD3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0809396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53D87A-A959-456C-9DD3-6FE6D79EFDAE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37716257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6C9016E-59AF-48C4-BE2B-E77B11EAE614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379835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BF18E5E-AAAE-4874-8328-CDF85876CC8D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7114838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2E1012-3EEC-4A81-9976-A8A0F2D5866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8234846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13637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830B7E-025A-4271-B2FC-F9288ACCD51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52570960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Notizenplatzhalter 1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52208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F76C01-6D6B-4050-AE81-A9B9CB4E7484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34180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36B7CC-4E53-42C8-A602-DB8737B7892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17251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126DC27-627A-494D-A283-CAE13EC6FC83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6882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A45A9B-64F2-4365-BC17-F925BD664D8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31764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1AEA09B-6AF1-405E-A3D8-8CEEB6885508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16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08736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FF5D930B-02D8-4D09-B775-49C5ED0F2AE0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48169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3C30777-5500-46E7-B4F1-3F9978AD888A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18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402041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69F077C-2754-4A44-901A-76C6E6136B22}" type="slidenum">
              <a:rPr lang="de-DE" altLang="de-DE">
                <a:latin typeface="Times New Roman" panose="02020603050405020304" pitchFamily="18" charset="0"/>
              </a:rPr>
              <a:pPr eaLnBrk="1" hangingPunct="1"/>
              <a:t>19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22561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DDAC2B-F15E-4084-98E1-823B73303C03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71592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00FCED0-3928-4DB4-B986-4420D892092C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855251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FD1E8B5-4841-4891-AD08-60822344155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57852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CCB12F-5D57-4980-BE76-903E34FDD773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316647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86EEF4-E64E-4800-99AF-A70DB832B38E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24350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7623357-C6A8-428C-BACF-986250866B3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688174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78C0EB-8FC9-4502-88D8-60E165A6B5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92578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2D2516-ED54-4330-9FE0-17E5BA78543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638397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6125D1-B138-4BD4-912B-2773949CB2D4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48196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264153D-33A1-4FAB-894B-C13EE2012B2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738815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126654-4B80-4AE8-9ABB-5438AD1A591C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53288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42B849-7E84-4ABE-8C97-175FCA2A21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22524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A0AC815-B559-4BBB-8BC8-996B9EDEE430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100522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48CC23E-26E6-4937-B843-D8031EB41EF5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68767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2B8C3A8-EEDA-4E72-BADE-922CE93CDC1E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34463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2484F95-B3A0-4967-ABDD-4B922E8A746D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236619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6954E2-CB6C-4E22-93B6-A6A110E6859B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451280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8F78AB-2917-4BBC-8983-418FCCECCE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124663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FDD26B9-F26F-4426-8BD3-C9BF36A51F3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282776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F297EA0-AE23-4889-A05C-1095F1402ABB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428662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850466-CF98-45B4-B489-CF1BDE832B3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639127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2F44275-8343-4D98-85EC-5387F8742E4E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00489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D58B5D8-82DD-4843-98ED-0DEC57D864E0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143355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29157D-D3DF-443D-9398-B77A7DE01B39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559184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C14047-0BC1-45D6-8C80-F521CE7526AF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249975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D9ED6D9-F362-48B4-9657-B53479AC31F5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958768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6E88ED-3617-45E3-85BC-53AD478BA17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612195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4982BF-E4BB-44FD-A380-CFB4BFAE24C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872903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238AB8B-0197-4E81-B3C5-10B14111CA4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7676607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3D8D92-ED36-4E1C-97D2-523EEF3E128B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069756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932F89-A0B4-4343-89B3-0AEEF730171C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8990412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3E22322-4A14-404E-95FA-ED69BF79043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205345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2DECC55-6FD7-4FE3-A1F4-6EAFA4A7178B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5105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41E3F17-9A2E-4330-A78D-62A594D2C1C5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2365233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FE53E15-C313-414C-B858-8B4D0BADC2F4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3341735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24DE8D9-1D4E-4E7F-8FA4-10EC229A9BD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990219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13E281-E986-4A06-B95B-DEF562EA13C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574014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2F5C3A-40E1-478E-AF7A-F17A61004ED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8608210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BA9D72-3E69-4CE4-9DB7-B8F3A86274A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0873090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2942065-6865-4EAF-AADE-07F824D210CF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9278681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8CE59C9-E830-4D01-AF8E-9E53CA0FD7C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0109085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DF2B1F-847C-4C41-AA1E-606541507C8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4169583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181DE8-F878-4B2E-B232-BD67576C773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1074279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5918AB-FAE5-4829-950E-E7533D79DA7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88629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A699EBD-9BEF-407C-9727-5E148593041A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6974729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940BAF-B029-48A9-B913-18DAA9E03FC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8237918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0A0D63-DB58-491E-AA83-9BACD172227F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742481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24B8714-82BA-4921-9EC5-2342B647B9E8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9523174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2778E75-8D40-4B0E-B10F-212524014E9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6501081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BFF723-FF24-4BFD-A932-F6D0226F09CC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005882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88EF119-BD68-475C-97EF-7F3EE8CE8F68}" type="slidenum">
              <a:rPr lang="de-DE" altLang="de-DE">
                <a:latin typeface="Times New Roman" panose="02020603050405020304" pitchFamily="18" charset="0"/>
              </a:rPr>
              <a:pPr eaLnBrk="1" hangingPunct="1"/>
              <a:t>65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5740439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215D03-D8CC-4DD2-A121-00CBCB743527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3406813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0BCE1A-D2FD-4474-8989-6E181F53BF12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3337579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70981C-94E4-47CB-83D5-E1B9EDDF408A}" type="slidenum">
              <a:rPr lang="de-DE" altLang="de-DE">
                <a:latin typeface="Times New Roman" panose="02020603050405020304" pitchFamily="18" charset="0"/>
              </a:rPr>
              <a:pPr eaLnBrk="1" hangingPunct="1"/>
              <a:t>68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840525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BD69C7-CE4B-4EF1-903F-F1DB375B144A}" type="slidenum">
              <a:rPr lang="de-DE" altLang="de-DE">
                <a:latin typeface="Times New Roman" panose="02020603050405020304" pitchFamily="18" charset="0"/>
              </a:rPr>
              <a:pPr eaLnBrk="1" hangingPunct="1"/>
              <a:t>69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08079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A88E6F-C7F9-448C-9C1D-513D1C284BFA}" type="slidenum">
              <a:rPr lang="de-DE" altLang="de-DE">
                <a:latin typeface="Times New Roman" panose="02020603050405020304" pitchFamily="18" charset="0"/>
              </a:rPr>
              <a:pPr eaLnBrk="1" hangingPunct="1"/>
              <a:t>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8296897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29CF7A7-ABC3-4D3E-B020-F1414282C39A}" type="slidenum">
              <a:rPr lang="de-DE" altLang="de-DE">
                <a:latin typeface="Times New Roman" panose="02020603050405020304" pitchFamily="18" charset="0"/>
              </a:rPr>
              <a:pPr eaLnBrk="1" hangingPunct="1"/>
              <a:t>70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6619304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A1DE6E-8EA8-47E7-AAA7-9593F971074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1029481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6C202F-0A3F-403A-8264-87E64CBE3A4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319360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BEE212-5D14-487E-958E-D15E6EEC216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002651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A69A10-770D-4FCD-83C7-2C3206D72E9E}" type="slidenum">
              <a:rPr lang="de-DE" altLang="de-DE">
                <a:latin typeface="Times New Roman" panose="02020603050405020304" pitchFamily="18" charset="0"/>
              </a:rPr>
              <a:pPr eaLnBrk="1" hangingPunct="1"/>
              <a:t>74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5766515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DEF3DF-C16B-46EC-A1B2-533C15BFDE1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0209641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A78660-5D9D-438F-A0BC-B814ECEC2D71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0651207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6D432C-4353-4527-899B-449A0536BCF3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4733186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5BDDC2-B849-4F78-9DE8-D9A06BFA431D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4541329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A659AF-1840-49CE-B3D8-B2E84343C3B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49120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5E24F2-EA14-48BB-8F6E-493258FAD4C5}" type="slidenum">
              <a:rPr lang="de-DE" altLang="de-DE">
                <a:latin typeface="Times New Roman" panose="02020603050405020304" pitchFamily="18" charset="0"/>
              </a:rPr>
              <a:pPr eaLnBrk="1" hangingPunct="1"/>
              <a:t>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110113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1564517-0D08-40F8-A3D4-417A097F6E4B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4424428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F0DF12-8235-4231-9A1D-5629643663DE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7402510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3107806-D14F-4A3C-A60C-7658DD53F00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3181626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682749-6351-46A8-888A-A1F5D4F224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83973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4670DA-D681-432B-AAD6-8CCCC9A9227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7875636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C16842C-7C49-43BF-B7B4-53FD1D51B14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8002164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5F2C3AF-7579-4ABA-B79A-0ECDB8BAF0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6280434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8C1783E-F89E-4C7E-B691-4371F7FD884E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87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9688" cy="3836988"/>
          </a:xfrm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8528400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31C424-B988-41E3-A4A1-57CADBDAA398}" type="slidenum">
              <a:rPr lang="de-DE" altLang="de-DE">
                <a:latin typeface="Times New Roman" panose="02020603050405020304" pitchFamily="18" charset="0"/>
              </a:rPr>
              <a:pPr eaLnBrk="1" hangingPunct="1"/>
              <a:t>88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5607995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31A3EE-E770-465B-A616-4328F1EBBB8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07082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718FA7-00AC-417E-B8C9-2557BFF9F50B}" type="slidenum">
              <a:rPr lang="de-DE" altLang="de-DE">
                <a:latin typeface="Times New Roman" panose="02020603050405020304" pitchFamily="18" charset="0"/>
              </a:rPr>
              <a:pPr eaLnBrk="1" hangingPunct="1"/>
              <a:t>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2339871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9F094E3-E7FC-41F3-BF1B-718EAFD89C6A}" type="slidenum">
              <a:rPr lang="de-DE" altLang="de-DE">
                <a:latin typeface="Times New Roman" panose="02020603050405020304" pitchFamily="18" charset="0"/>
              </a:rPr>
              <a:pPr eaLnBrk="1" hangingPunct="1"/>
              <a:t>90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8587008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534684B-8375-435A-9FEA-1559FD027F13}" type="slidenum">
              <a:rPr lang="de-DE" altLang="de-DE">
                <a:latin typeface="Times New Roman" panose="02020603050405020304" pitchFamily="18" charset="0"/>
              </a:rPr>
              <a:pPr eaLnBrk="1" hangingPunct="1"/>
              <a:t>91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7861931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E2D8AB-3E31-4C97-905B-6B1E50A3408B}" type="slidenum">
              <a:rPr lang="de-DE" altLang="de-DE">
                <a:latin typeface="Times New Roman" panose="02020603050405020304" pitchFamily="18" charset="0"/>
              </a:rPr>
              <a:pPr eaLnBrk="1" hangingPunct="1"/>
              <a:t>92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3358120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AC1D48-EE3F-4FA6-8893-213D54AE06D6}" type="slidenum">
              <a:rPr lang="de-DE" altLang="de-DE">
                <a:latin typeface="Times New Roman" panose="02020603050405020304" pitchFamily="18" charset="0"/>
              </a:rPr>
              <a:pPr eaLnBrk="1" hangingPunct="1"/>
              <a:t>93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5841746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DCDA40-5DD3-44C0-A4A5-994F55372690}" type="slidenum">
              <a:rPr lang="de-DE" altLang="de-DE">
                <a:latin typeface="Times New Roman" panose="02020603050405020304" pitchFamily="18" charset="0"/>
              </a:rPr>
              <a:pPr eaLnBrk="1" hangingPunct="1"/>
              <a:t>94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252060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6E6A9B7-0220-47CF-9E38-337731068384}" type="slidenum">
              <a:rPr lang="de-DE" altLang="de-DE">
                <a:latin typeface="Times New Roman" panose="02020603050405020304" pitchFamily="18" charset="0"/>
              </a:rPr>
              <a:pPr eaLnBrk="1" hangingPunct="1"/>
              <a:t>95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353331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A7B229-4C41-4935-8C82-21FF4432A563}" type="slidenum">
              <a:rPr lang="de-DE" altLang="de-DE">
                <a:latin typeface="Times New Roman" panose="02020603050405020304" pitchFamily="18" charset="0"/>
              </a:rPr>
              <a:pPr eaLnBrk="1" hangingPunct="1"/>
              <a:t>96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964057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7E0BD86-D370-4219-ADEE-B8B3827858D5}" type="slidenum">
              <a:rPr lang="de-DE" altLang="de-DE">
                <a:latin typeface="Times New Roman" panose="02020603050405020304" pitchFamily="18" charset="0"/>
              </a:rPr>
              <a:pPr eaLnBrk="1" hangingPunct="1"/>
              <a:t>97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9241479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286112-23FD-4077-A8E2-31A1B91A7CDC}" type="slidenum">
              <a:rPr lang="de-DE" altLang="de-DE">
                <a:latin typeface="Times New Roman" panose="02020603050405020304" pitchFamily="18" charset="0"/>
              </a:rPr>
              <a:pPr eaLnBrk="1" hangingPunct="1"/>
              <a:t>98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46161927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05DBFA-0C8E-4DF4-89E2-1D6DBA4C783A}" type="slidenum">
              <a:rPr lang="de-DE" altLang="de-DE">
                <a:latin typeface="Times New Roman" panose="02020603050405020304" pitchFamily="18" charset="0"/>
              </a:rPr>
              <a:pPr eaLnBrk="1" hangingPunct="1"/>
              <a:t>99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38200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6.xml"/><Relationship Id="rId3" Type="http://schemas.openxmlformats.org/officeDocument/2006/relationships/slide" Target="../slides/slide8.xml"/><Relationship Id="rId7" Type="http://schemas.openxmlformats.org/officeDocument/2006/relationships/slide" Target="../slides/slide8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2.xml"/><Relationship Id="rId5" Type="http://schemas.openxmlformats.org/officeDocument/2006/relationships/slide" Target="../slides/slide57.xml"/><Relationship Id="rId4" Type="http://schemas.openxmlformats.org/officeDocument/2006/relationships/slide" Target="../slides/slide31.xml"/><Relationship Id="rId9" Type="http://schemas.openxmlformats.org/officeDocument/2006/relationships/slide" Target="../slides/slide47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" Target="../slides/slide3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zur Ausrich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hlinkClick r:id="rId2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3" name="Rechteck 2">
            <a:hlinkClick r:id="rId3" action="ppaction://hlinksldjump"/>
          </p:cNvPr>
          <p:cNvSpPr/>
          <p:nvPr userDrawn="1"/>
        </p:nvSpPr>
        <p:spPr>
          <a:xfrm>
            <a:off x="7921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4" name="Rechteck 3">
            <a:hlinkClick r:id="rId4" action="ppaction://hlinksldjump"/>
          </p:cNvPr>
          <p:cNvSpPr/>
          <p:nvPr userDrawn="1"/>
        </p:nvSpPr>
        <p:spPr>
          <a:xfrm>
            <a:off x="1581150" y="638175"/>
            <a:ext cx="8636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5" name="Rechteck 4">
            <a:hlinkClick r:id="rId5" action="ppaction://hlinksldjump"/>
          </p:cNvPr>
          <p:cNvSpPr/>
          <p:nvPr userDrawn="1"/>
        </p:nvSpPr>
        <p:spPr>
          <a:xfrm>
            <a:off x="32305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Rechteck 5">
            <a:hlinkClick r:id="rId6" action="ppaction://hlinksldjump"/>
          </p:cNvPr>
          <p:cNvSpPr/>
          <p:nvPr userDrawn="1"/>
        </p:nvSpPr>
        <p:spPr>
          <a:xfrm>
            <a:off x="4021701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7" name="Rechteck 6">
            <a:hlinkClick r:id="rId7" action="ppaction://hlinksldjump"/>
          </p:cNvPr>
          <p:cNvSpPr/>
          <p:nvPr userDrawn="1"/>
        </p:nvSpPr>
        <p:spPr>
          <a:xfrm>
            <a:off x="48148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8" name="Rechteck 7">
            <a:hlinkClick r:id="rId8" action="ppaction://hlinksldjump"/>
          </p:cNvPr>
          <p:cNvSpPr/>
          <p:nvPr userDrawn="1"/>
        </p:nvSpPr>
        <p:spPr>
          <a:xfrm>
            <a:off x="5595938" y="638175"/>
            <a:ext cx="6477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9" name="Rechteck 8">
            <a:hlinkClick r:id="rId9" action="ppaction://hlinksldjump"/>
          </p:cNvPr>
          <p:cNvSpPr/>
          <p:nvPr userDrawn="1"/>
        </p:nvSpPr>
        <p:spPr>
          <a:xfrm>
            <a:off x="24399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</p:spTree>
    <p:extLst>
      <p:ext uri="{BB962C8B-B14F-4D97-AF65-F5344CB8AC3E}">
        <p14:creationId xmlns:p14="http://schemas.microsoft.com/office/powerpoint/2010/main" val="2799218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38584" y="178834"/>
            <a:ext cx="2831307" cy="144917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96950" y="181640"/>
            <a:ext cx="3614738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Jahresabschlusspräsentation</a:t>
            </a:r>
          </a:p>
        </p:txBody>
      </p:sp>
      <p:sp>
        <p:nvSpPr>
          <p:cNvPr id="3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9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0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6"/>
            <a:ext cx="2154238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 lnSpcReduction="10000"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6" name="Rechteck 15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17" name="Rechteck 16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8" name="Rechteck 17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13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871961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004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2800" y="298800"/>
            <a:ext cx="1277594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Meine Praxis </a:t>
            </a:r>
          </a:p>
        </p:txBody>
      </p:sp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hteck 6"/>
          <p:cNvSpPr/>
          <p:nvPr userDrawn="1">
            <p:custDataLst>
              <p:tags r:id="rId3"/>
            </p:custDataLst>
          </p:nvPr>
        </p:nvSpPr>
        <p:spPr>
          <a:xfrm>
            <a:off x="2379600" y="1242000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56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 &amp; Verlu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782813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Gewinn &amp; Verlust Rechnung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5222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an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553037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Bilanz</a:t>
            </a:r>
          </a:p>
        </p:txBody>
      </p:sp>
      <p:sp>
        <p:nvSpPr>
          <p:cNvPr id="4" name="Auf der gleichen Seite des Rechtecks liegende Ecken abrunden 3">
            <a:hlinkClick r:id="rId4" action="ppaction://hlinksldjump" tooltip="Bilanz"/>
          </p:cNvPr>
          <p:cNvSpPr/>
          <p:nvPr userDrawn="1">
            <p:custDataLst>
              <p:tags r:id="rId2"/>
            </p:custDataLst>
          </p:nvPr>
        </p:nvSpPr>
        <p:spPr>
          <a:xfrm>
            <a:off x="15890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5008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1864293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Liquiditätssituation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3796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5012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393284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71273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393284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85671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3438442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Betriebswirtschaftliche Kennzahlen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39639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5246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938305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Ausblick auf die aktuelle BWA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7561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3826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slide" Target="../slides/slide31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62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slide" Target="../slides/slide8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20" Type="http://schemas.openxmlformats.org/officeDocument/2006/relationships/slide" Target="../slides/slide5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23" Type="http://schemas.openxmlformats.org/officeDocument/2006/relationships/slide" Target="../slides/slide106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4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Relationship Id="rId22" Type="http://schemas.openxmlformats.org/officeDocument/2006/relationships/slide" Target="../slides/slide8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13" Type="http://schemas.openxmlformats.org/officeDocument/2006/relationships/slide" Target="../slides/slide106.xml"/><Relationship Id="rId3" Type="http://schemas.openxmlformats.org/officeDocument/2006/relationships/theme" Target="../theme/theme2.xml"/><Relationship Id="rId7" Type="http://schemas.openxmlformats.org/officeDocument/2006/relationships/slide" Target="../slides/slide8.xml"/><Relationship Id="rId12" Type="http://schemas.openxmlformats.org/officeDocument/2006/relationships/slide" Target="../slides/slide8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" Target="../slides/slide2.xml"/><Relationship Id="rId11" Type="http://schemas.openxmlformats.org/officeDocument/2006/relationships/slide" Target="../slides/slide68.xml"/><Relationship Id="rId5" Type="http://schemas.openxmlformats.org/officeDocument/2006/relationships/image" Target="../media/image1.png"/><Relationship Id="rId10" Type="http://schemas.openxmlformats.org/officeDocument/2006/relationships/slide" Target="../slides/slide46.xml"/><Relationship Id="rId4" Type="http://schemas.openxmlformats.org/officeDocument/2006/relationships/tags" Target="../tags/tag30.xml"/><Relationship Id="rId9" Type="http://schemas.openxmlformats.org/officeDocument/2006/relationships/slide" Target="../slides/slide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6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Bilanz"/>
          </p:cNvPr>
          <p:cNvSpPr/>
          <p:nvPr>
            <p:custDataLst>
              <p:tags r:id="rId12"/>
            </p:custDataLst>
          </p:nvPr>
        </p:nvSpPr>
        <p:spPr>
          <a:xfrm>
            <a:off x="1587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23" name="Auf der gleichen Seite des Rechtecks liegende Ecken abrunden 22">
            <a:hlinkClick r:id="rId19" action="ppaction://hlinksldjump" tooltip="Liquidität"/>
          </p:cNvPr>
          <p:cNvSpPr/>
          <p:nvPr/>
        </p:nvSpPr>
        <p:spPr>
          <a:xfrm>
            <a:off x="2379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0" action="ppaction://hlinksldjump" tooltip="Steuern"/>
          </p:cNvPr>
          <p:cNvSpPr/>
          <p:nvPr/>
        </p:nvSpPr>
        <p:spPr>
          <a:xfrm>
            <a:off x="31702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1" action="ppaction://hlinksldjump" tooltip="Kennzahlen"/>
          </p:cNvPr>
          <p:cNvSpPr/>
          <p:nvPr/>
        </p:nvSpPr>
        <p:spPr>
          <a:xfrm>
            <a:off x="39624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2" action="ppaction://hlinksldjump" tooltip="Aktuelle BWA"/>
          </p:cNvPr>
          <p:cNvSpPr/>
          <p:nvPr/>
        </p:nvSpPr>
        <p:spPr>
          <a:xfrm>
            <a:off x="47545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Präsentation Ende"/>
          </p:cNvPr>
          <p:cNvSpPr/>
          <p:nvPr/>
        </p:nvSpPr>
        <p:spPr>
          <a:xfrm>
            <a:off x="5546725" y="631825"/>
            <a:ext cx="6985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26" name="Textplatzhalter 9"/>
          <p:cNvSpPr txBox="1">
            <a:spLocks/>
          </p:cNvSpPr>
          <p:nvPr userDrawn="1">
            <p:custDataLst>
              <p:tags r:id="rId13"/>
            </p:custDataLst>
          </p:nvPr>
        </p:nvSpPr>
        <p:spPr>
          <a:xfrm>
            <a:off x="982800" y="17938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</a:t>
            </a:r>
          </a:p>
        </p:txBody>
      </p:sp>
      <p:sp>
        <p:nvSpPr>
          <p:cNvPr id="27" name="Rechteck 26"/>
          <p:cNvSpPr/>
          <p:nvPr userDrawn="1">
            <p:custDataLst>
              <p:tags r:id="rId14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8" name="Rechteck 27"/>
          <p:cNvSpPr/>
          <p:nvPr userDrawn="1">
            <p:custDataLst>
              <p:tags r:id="rId15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51" r:id="rId1"/>
    <p:sldLayoutId id="2147488952" r:id="rId2"/>
    <p:sldLayoutId id="2147488953" r:id="rId3"/>
    <p:sldLayoutId id="2147488954" r:id="rId4"/>
    <p:sldLayoutId id="2147488955" r:id="rId5"/>
    <p:sldLayoutId id="2147488956" r:id="rId6"/>
    <p:sldLayoutId id="2147488957" r:id="rId7"/>
    <p:sldLayoutId id="2147488958" r:id="rId8"/>
    <p:sldLayoutId id="2147488959" r:id="rId9"/>
    <p:sldLayoutId id="2147488960" r:id="rId10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/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29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62" r:id="rId1"/>
    <p:sldLayoutId id="2147488963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slide" Target="slide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notesSlide" Target="../notesSlides/notesSlide10.xml"/><Relationship Id="rId18" Type="http://schemas.openxmlformats.org/officeDocument/2006/relationships/slide" Target="slide13.xml"/><Relationship Id="rId3" Type="http://schemas.openxmlformats.org/officeDocument/2006/relationships/tags" Target="../tags/tag126.xml"/><Relationship Id="rId21" Type="http://schemas.openxmlformats.org/officeDocument/2006/relationships/slide" Target="slide27.xml"/><Relationship Id="rId7" Type="http://schemas.openxmlformats.org/officeDocument/2006/relationships/tags" Target="../tags/tag13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2.xml"/><Relationship Id="rId25" Type="http://schemas.openxmlformats.org/officeDocument/2006/relationships/slide" Target="slide8.xml"/><Relationship Id="rId2" Type="http://schemas.openxmlformats.org/officeDocument/2006/relationships/tags" Target="../tags/tag125.xml"/><Relationship Id="rId16" Type="http://schemas.openxmlformats.org/officeDocument/2006/relationships/slide" Target="slide11.xml"/><Relationship Id="rId20" Type="http://schemas.openxmlformats.org/officeDocument/2006/relationships/slide" Target="slide14.xml"/><Relationship Id="rId1" Type="http://schemas.openxmlformats.org/officeDocument/2006/relationships/vmlDrawing" Target="../drawings/vmlDrawing2.v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image" Target="../media/image5.emf"/><Relationship Id="rId5" Type="http://schemas.openxmlformats.org/officeDocument/2006/relationships/tags" Target="../tags/tag128.xml"/><Relationship Id="rId15" Type="http://schemas.openxmlformats.org/officeDocument/2006/relationships/slide" Target="slide10.xml"/><Relationship Id="rId23" Type="http://schemas.openxmlformats.org/officeDocument/2006/relationships/oleObject" Target="../embeddings/oleObject2.bin"/><Relationship Id="rId10" Type="http://schemas.openxmlformats.org/officeDocument/2006/relationships/tags" Target="../tags/tag133.xml"/><Relationship Id="rId19" Type="http://schemas.openxmlformats.org/officeDocument/2006/relationships/slide" Target="slide19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slide" Target="slide9.xml"/><Relationship Id="rId22" Type="http://schemas.openxmlformats.org/officeDocument/2006/relationships/slide" Target="slide21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tags" Target="../tags/tag1068.xml"/><Relationship Id="rId13" Type="http://schemas.openxmlformats.org/officeDocument/2006/relationships/notesSlide" Target="../notesSlides/notesSlide100.xml"/><Relationship Id="rId18" Type="http://schemas.openxmlformats.org/officeDocument/2006/relationships/slide" Target="slide98.xml"/><Relationship Id="rId3" Type="http://schemas.openxmlformats.org/officeDocument/2006/relationships/tags" Target="../tags/tag1063.xml"/><Relationship Id="rId21" Type="http://schemas.openxmlformats.org/officeDocument/2006/relationships/slide" Target="slide90.xml"/><Relationship Id="rId7" Type="http://schemas.openxmlformats.org/officeDocument/2006/relationships/tags" Target="../tags/tag106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7.xml"/><Relationship Id="rId25" Type="http://schemas.openxmlformats.org/officeDocument/2006/relationships/slide" Target="slide102.xml"/><Relationship Id="rId2" Type="http://schemas.openxmlformats.org/officeDocument/2006/relationships/tags" Target="../tags/tag1062.xml"/><Relationship Id="rId16" Type="http://schemas.openxmlformats.org/officeDocument/2006/relationships/slide" Target="slide96.xml"/><Relationship Id="rId20" Type="http://schemas.openxmlformats.org/officeDocument/2006/relationships/slide" Target="slide100.xml"/><Relationship Id="rId1" Type="http://schemas.openxmlformats.org/officeDocument/2006/relationships/vmlDrawing" Target="../drawings/vmlDrawing72.vml"/><Relationship Id="rId6" Type="http://schemas.openxmlformats.org/officeDocument/2006/relationships/tags" Target="../tags/tag1066.xml"/><Relationship Id="rId11" Type="http://schemas.openxmlformats.org/officeDocument/2006/relationships/tags" Target="../tags/tag1071.xml"/><Relationship Id="rId24" Type="http://schemas.openxmlformats.org/officeDocument/2006/relationships/slide" Target="slide101.xml"/><Relationship Id="rId5" Type="http://schemas.openxmlformats.org/officeDocument/2006/relationships/tags" Target="../tags/tag1065.xml"/><Relationship Id="rId15" Type="http://schemas.openxmlformats.org/officeDocument/2006/relationships/image" Target="../media/image128.emf"/><Relationship Id="rId23" Type="http://schemas.openxmlformats.org/officeDocument/2006/relationships/slide" Target="slide87.xml"/><Relationship Id="rId10" Type="http://schemas.openxmlformats.org/officeDocument/2006/relationships/tags" Target="../tags/tag1070.xml"/><Relationship Id="rId19" Type="http://schemas.openxmlformats.org/officeDocument/2006/relationships/slide" Target="slide99.xml"/><Relationship Id="rId4" Type="http://schemas.openxmlformats.org/officeDocument/2006/relationships/tags" Target="../tags/tag1064.xml"/><Relationship Id="rId9" Type="http://schemas.openxmlformats.org/officeDocument/2006/relationships/tags" Target="../tags/tag1069.xml"/><Relationship Id="rId14" Type="http://schemas.openxmlformats.org/officeDocument/2006/relationships/oleObject" Target="../embeddings/oleObject125.bin"/><Relationship Id="rId22" Type="http://schemas.openxmlformats.org/officeDocument/2006/relationships/slide" Target="slide88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tags" Target="../tags/tag1078.xml"/><Relationship Id="rId13" Type="http://schemas.openxmlformats.org/officeDocument/2006/relationships/tags" Target="../tags/tag1083.xml"/><Relationship Id="rId18" Type="http://schemas.openxmlformats.org/officeDocument/2006/relationships/slideLayout" Target="../slideLayouts/slideLayout9.xml"/><Relationship Id="rId26" Type="http://schemas.openxmlformats.org/officeDocument/2006/relationships/oleObject" Target="../embeddings/oleObject126.bin"/><Relationship Id="rId3" Type="http://schemas.openxmlformats.org/officeDocument/2006/relationships/tags" Target="../tags/tag1073.xml"/><Relationship Id="rId21" Type="http://schemas.openxmlformats.org/officeDocument/2006/relationships/slide" Target="slide90.xml"/><Relationship Id="rId7" Type="http://schemas.openxmlformats.org/officeDocument/2006/relationships/tags" Target="../tags/tag1077.xml"/><Relationship Id="rId12" Type="http://schemas.openxmlformats.org/officeDocument/2006/relationships/tags" Target="../tags/tag1082.xml"/><Relationship Id="rId17" Type="http://schemas.openxmlformats.org/officeDocument/2006/relationships/tags" Target="../tags/tag1087.xml"/><Relationship Id="rId25" Type="http://schemas.openxmlformats.org/officeDocument/2006/relationships/slide" Target="slide102.xml"/><Relationship Id="rId2" Type="http://schemas.openxmlformats.org/officeDocument/2006/relationships/tags" Target="../tags/tag1072.xml"/><Relationship Id="rId16" Type="http://schemas.openxmlformats.org/officeDocument/2006/relationships/tags" Target="../tags/tag1086.xml"/><Relationship Id="rId20" Type="http://schemas.openxmlformats.org/officeDocument/2006/relationships/slide" Target="slide96.xml"/><Relationship Id="rId1" Type="http://schemas.openxmlformats.org/officeDocument/2006/relationships/vmlDrawing" Target="../drawings/vmlDrawing73.vml"/><Relationship Id="rId6" Type="http://schemas.openxmlformats.org/officeDocument/2006/relationships/tags" Target="../tags/tag1076.xml"/><Relationship Id="rId11" Type="http://schemas.openxmlformats.org/officeDocument/2006/relationships/tags" Target="../tags/tag1081.xml"/><Relationship Id="rId24" Type="http://schemas.openxmlformats.org/officeDocument/2006/relationships/slide" Target="slide101.xml"/><Relationship Id="rId5" Type="http://schemas.openxmlformats.org/officeDocument/2006/relationships/tags" Target="../tags/tag1075.xml"/><Relationship Id="rId15" Type="http://schemas.openxmlformats.org/officeDocument/2006/relationships/tags" Target="../tags/tag1085.xml"/><Relationship Id="rId23" Type="http://schemas.openxmlformats.org/officeDocument/2006/relationships/slide" Target="slide87.xml"/><Relationship Id="rId10" Type="http://schemas.openxmlformats.org/officeDocument/2006/relationships/tags" Target="../tags/tag1080.xml"/><Relationship Id="rId19" Type="http://schemas.openxmlformats.org/officeDocument/2006/relationships/notesSlide" Target="../notesSlides/notesSlide101.xml"/><Relationship Id="rId4" Type="http://schemas.openxmlformats.org/officeDocument/2006/relationships/tags" Target="../tags/tag1074.xml"/><Relationship Id="rId9" Type="http://schemas.openxmlformats.org/officeDocument/2006/relationships/tags" Target="../tags/tag1079.xml"/><Relationship Id="rId14" Type="http://schemas.openxmlformats.org/officeDocument/2006/relationships/tags" Target="../tags/tag1084.xml"/><Relationship Id="rId22" Type="http://schemas.openxmlformats.org/officeDocument/2006/relationships/slide" Target="slide88.xml"/><Relationship Id="rId27" Type="http://schemas.openxmlformats.org/officeDocument/2006/relationships/image" Target="../media/image129.emf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tags" Target="../tags/tag1095.xml"/><Relationship Id="rId13" Type="http://schemas.openxmlformats.org/officeDocument/2006/relationships/slide" Target="slide103.xml"/><Relationship Id="rId18" Type="http://schemas.openxmlformats.org/officeDocument/2006/relationships/slide" Target="slide88.xml"/><Relationship Id="rId3" Type="http://schemas.openxmlformats.org/officeDocument/2006/relationships/tags" Target="../tags/tag1090.xml"/><Relationship Id="rId7" Type="http://schemas.openxmlformats.org/officeDocument/2006/relationships/tags" Target="../tags/tag1094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089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088.xml"/><Relationship Id="rId6" Type="http://schemas.openxmlformats.org/officeDocument/2006/relationships/tags" Target="../tags/tag1093.xml"/><Relationship Id="rId11" Type="http://schemas.openxmlformats.org/officeDocument/2006/relationships/notesSlide" Target="../notesSlides/notesSlide102.xml"/><Relationship Id="rId5" Type="http://schemas.openxmlformats.org/officeDocument/2006/relationships/tags" Target="../tags/tag1092.xml"/><Relationship Id="rId15" Type="http://schemas.openxmlformats.org/officeDocument/2006/relationships/slide" Target="slide105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091.xml"/><Relationship Id="rId9" Type="http://schemas.openxmlformats.org/officeDocument/2006/relationships/tags" Target="../tags/tag1096.xml"/><Relationship Id="rId14" Type="http://schemas.openxmlformats.org/officeDocument/2006/relationships/slide" Target="slide104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tags" Target="../tags/tag1104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099.xml"/><Relationship Id="rId7" Type="http://schemas.openxmlformats.org/officeDocument/2006/relationships/tags" Target="../tags/tag1103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098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097.xml"/><Relationship Id="rId6" Type="http://schemas.openxmlformats.org/officeDocument/2006/relationships/tags" Target="../tags/tag1102.xml"/><Relationship Id="rId11" Type="http://schemas.openxmlformats.org/officeDocument/2006/relationships/notesSlide" Target="../notesSlides/notesSlide103.xml"/><Relationship Id="rId5" Type="http://schemas.openxmlformats.org/officeDocument/2006/relationships/tags" Target="../tags/tag1101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00.xml"/><Relationship Id="rId9" Type="http://schemas.openxmlformats.org/officeDocument/2006/relationships/tags" Target="../tags/tag1105.xml"/><Relationship Id="rId14" Type="http://schemas.openxmlformats.org/officeDocument/2006/relationships/slide" Target="slide105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tags" Target="../tags/tag1113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108.xml"/><Relationship Id="rId7" Type="http://schemas.openxmlformats.org/officeDocument/2006/relationships/tags" Target="../tags/tag1112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107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106.xml"/><Relationship Id="rId6" Type="http://schemas.openxmlformats.org/officeDocument/2006/relationships/tags" Target="../tags/tag1111.xml"/><Relationship Id="rId11" Type="http://schemas.openxmlformats.org/officeDocument/2006/relationships/notesSlide" Target="../notesSlides/notesSlide104.xml"/><Relationship Id="rId5" Type="http://schemas.openxmlformats.org/officeDocument/2006/relationships/tags" Target="../tags/tag1110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09.xml"/><Relationship Id="rId9" Type="http://schemas.openxmlformats.org/officeDocument/2006/relationships/tags" Target="../tags/tag1114.xml"/><Relationship Id="rId14" Type="http://schemas.openxmlformats.org/officeDocument/2006/relationships/slide" Target="slide105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tags" Target="../tags/tag1122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117.xml"/><Relationship Id="rId7" Type="http://schemas.openxmlformats.org/officeDocument/2006/relationships/tags" Target="../tags/tag1121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116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115.xml"/><Relationship Id="rId6" Type="http://schemas.openxmlformats.org/officeDocument/2006/relationships/tags" Target="../tags/tag1120.xml"/><Relationship Id="rId11" Type="http://schemas.openxmlformats.org/officeDocument/2006/relationships/notesSlide" Target="../notesSlides/notesSlide105.xml"/><Relationship Id="rId5" Type="http://schemas.openxmlformats.org/officeDocument/2006/relationships/tags" Target="../tags/tag1119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18.xml"/><Relationship Id="rId9" Type="http://schemas.openxmlformats.org/officeDocument/2006/relationships/tags" Target="../tags/tag1123.xml"/><Relationship Id="rId14" Type="http://schemas.openxmlformats.org/officeDocument/2006/relationships/slide" Target="slide10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30.png"/><Relationship Id="rId2" Type="http://schemas.openxmlformats.org/officeDocument/2006/relationships/tags" Target="../tags/tag1125.xml"/><Relationship Id="rId1" Type="http://schemas.openxmlformats.org/officeDocument/2006/relationships/tags" Target="../tags/tag1124.xml"/><Relationship Id="rId6" Type="http://schemas.openxmlformats.org/officeDocument/2006/relationships/slide" Target="slide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6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tags" Target="../tags/tag1133.xml"/><Relationship Id="rId13" Type="http://schemas.openxmlformats.org/officeDocument/2006/relationships/slide" Target="slide38.xml"/><Relationship Id="rId3" Type="http://schemas.openxmlformats.org/officeDocument/2006/relationships/tags" Target="../tags/tag1128.xml"/><Relationship Id="rId7" Type="http://schemas.openxmlformats.org/officeDocument/2006/relationships/tags" Target="../tags/tag1132.xml"/><Relationship Id="rId12" Type="http://schemas.openxmlformats.org/officeDocument/2006/relationships/slide" Target="slide44.xml"/><Relationship Id="rId2" Type="http://schemas.openxmlformats.org/officeDocument/2006/relationships/tags" Target="../tags/tag1127.xml"/><Relationship Id="rId16" Type="http://schemas.openxmlformats.org/officeDocument/2006/relationships/slide" Target="slide31.xml"/><Relationship Id="rId1" Type="http://schemas.openxmlformats.org/officeDocument/2006/relationships/tags" Target="../tags/tag1126.xml"/><Relationship Id="rId6" Type="http://schemas.openxmlformats.org/officeDocument/2006/relationships/tags" Target="../tags/tag1131.xml"/><Relationship Id="rId11" Type="http://schemas.openxmlformats.org/officeDocument/2006/relationships/notesSlide" Target="../notesSlides/notesSlide107.xml"/><Relationship Id="rId5" Type="http://schemas.openxmlformats.org/officeDocument/2006/relationships/tags" Target="../tags/tag1130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29.xml"/><Relationship Id="rId9" Type="http://schemas.openxmlformats.org/officeDocument/2006/relationships/tags" Target="../tags/tag1134.xml"/><Relationship Id="rId14" Type="http://schemas.openxmlformats.org/officeDocument/2006/relationships/slide" Target="slide36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tags" Target="../tags/tag1142.xml"/><Relationship Id="rId13" Type="http://schemas.openxmlformats.org/officeDocument/2006/relationships/slide" Target="slide38.xml"/><Relationship Id="rId3" Type="http://schemas.openxmlformats.org/officeDocument/2006/relationships/tags" Target="../tags/tag1137.xml"/><Relationship Id="rId7" Type="http://schemas.openxmlformats.org/officeDocument/2006/relationships/tags" Target="../tags/tag1141.xml"/><Relationship Id="rId12" Type="http://schemas.openxmlformats.org/officeDocument/2006/relationships/slide" Target="slide44.xml"/><Relationship Id="rId2" Type="http://schemas.openxmlformats.org/officeDocument/2006/relationships/tags" Target="../tags/tag1136.xml"/><Relationship Id="rId16" Type="http://schemas.openxmlformats.org/officeDocument/2006/relationships/slide" Target="slide31.xml"/><Relationship Id="rId1" Type="http://schemas.openxmlformats.org/officeDocument/2006/relationships/tags" Target="../tags/tag1135.xml"/><Relationship Id="rId6" Type="http://schemas.openxmlformats.org/officeDocument/2006/relationships/tags" Target="../tags/tag1140.xml"/><Relationship Id="rId11" Type="http://schemas.openxmlformats.org/officeDocument/2006/relationships/notesSlide" Target="../notesSlides/notesSlide108.xml"/><Relationship Id="rId5" Type="http://schemas.openxmlformats.org/officeDocument/2006/relationships/tags" Target="../tags/tag1139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38.xml"/><Relationship Id="rId9" Type="http://schemas.openxmlformats.org/officeDocument/2006/relationships/tags" Target="../tags/tag1143.xml"/><Relationship Id="rId14" Type="http://schemas.openxmlformats.org/officeDocument/2006/relationships/slide" Target="slide36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tags" Target="../tags/tag1151.xml"/><Relationship Id="rId13" Type="http://schemas.openxmlformats.org/officeDocument/2006/relationships/slide" Target="slide44.xml"/><Relationship Id="rId3" Type="http://schemas.openxmlformats.org/officeDocument/2006/relationships/tags" Target="../tags/tag1146.xml"/><Relationship Id="rId7" Type="http://schemas.openxmlformats.org/officeDocument/2006/relationships/tags" Target="../tags/tag1150.xml"/><Relationship Id="rId12" Type="http://schemas.openxmlformats.org/officeDocument/2006/relationships/notesSlide" Target="../notesSlides/notesSlide109.xml"/><Relationship Id="rId17" Type="http://schemas.openxmlformats.org/officeDocument/2006/relationships/slide" Target="slide31.xml"/><Relationship Id="rId2" Type="http://schemas.openxmlformats.org/officeDocument/2006/relationships/tags" Target="../tags/tag1145.xml"/><Relationship Id="rId16" Type="http://schemas.openxmlformats.org/officeDocument/2006/relationships/slide" Target="slide32.xml"/><Relationship Id="rId1" Type="http://schemas.openxmlformats.org/officeDocument/2006/relationships/tags" Target="../tags/tag1144.xml"/><Relationship Id="rId6" Type="http://schemas.openxmlformats.org/officeDocument/2006/relationships/tags" Target="../tags/tag1149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48.xml"/><Relationship Id="rId15" Type="http://schemas.openxmlformats.org/officeDocument/2006/relationships/slide" Target="slide36.xml"/><Relationship Id="rId10" Type="http://schemas.openxmlformats.org/officeDocument/2006/relationships/tags" Target="../tags/tag1153.xml"/><Relationship Id="rId4" Type="http://schemas.openxmlformats.org/officeDocument/2006/relationships/tags" Target="../tags/tag1147.xml"/><Relationship Id="rId9" Type="http://schemas.openxmlformats.org/officeDocument/2006/relationships/tags" Target="../tags/tag1152.xml"/><Relationship Id="rId14" Type="http://schemas.openxmlformats.org/officeDocument/2006/relationships/slide" Target="slide3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notesSlide" Target="../notesSlides/notesSlide11.xml"/><Relationship Id="rId18" Type="http://schemas.openxmlformats.org/officeDocument/2006/relationships/slide" Target="slide13.xml"/><Relationship Id="rId3" Type="http://schemas.openxmlformats.org/officeDocument/2006/relationships/tags" Target="../tags/tag136.xml"/><Relationship Id="rId21" Type="http://schemas.openxmlformats.org/officeDocument/2006/relationships/slide" Target="slide19.xml"/><Relationship Id="rId7" Type="http://schemas.openxmlformats.org/officeDocument/2006/relationships/tags" Target="../tags/tag14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2.xml"/><Relationship Id="rId25" Type="http://schemas.openxmlformats.org/officeDocument/2006/relationships/slide" Target="slide8.xml"/><Relationship Id="rId2" Type="http://schemas.openxmlformats.org/officeDocument/2006/relationships/tags" Target="../tags/tag135.xml"/><Relationship Id="rId16" Type="http://schemas.openxmlformats.org/officeDocument/2006/relationships/slide" Target="slide9.xml"/><Relationship Id="rId20" Type="http://schemas.openxmlformats.org/officeDocument/2006/relationships/slide" Target="slide11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24" Type="http://schemas.openxmlformats.org/officeDocument/2006/relationships/slide" Target="slide21.xml"/><Relationship Id="rId5" Type="http://schemas.openxmlformats.org/officeDocument/2006/relationships/tags" Target="../tags/tag138.xml"/><Relationship Id="rId15" Type="http://schemas.openxmlformats.org/officeDocument/2006/relationships/image" Target="../media/image6.emf"/><Relationship Id="rId23" Type="http://schemas.openxmlformats.org/officeDocument/2006/relationships/slide" Target="slide27.xml"/><Relationship Id="rId10" Type="http://schemas.openxmlformats.org/officeDocument/2006/relationships/tags" Target="../tags/tag143.xml"/><Relationship Id="rId19" Type="http://schemas.openxmlformats.org/officeDocument/2006/relationships/slide" Target="slide10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oleObject" Target="../embeddings/oleObject3.bin"/><Relationship Id="rId22" Type="http://schemas.openxmlformats.org/officeDocument/2006/relationships/slide" Target="slide14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tags" Target="../tags/tag1161.xml"/><Relationship Id="rId13" Type="http://schemas.openxmlformats.org/officeDocument/2006/relationships/slide" Target="slide38.xml"/><Relationship Id="rId3" Type="http://schemas.openxmlformats.org/officeDocument/2006/relationships/tags" Target="../tags/tag1156.xml"/><Relationship Id="rId7" Type="http://schemas.openxmlformats.org/officeDocument/2006/relationships/tags" Target="../tags/tag1160.xml"/><Relationship Id="rId12" Type="http://schemas.openxmlformats.org/officeDocument/2006/relationships/slide" Target="slide44.xml"/><Relationship Id="rId2" Type="http://schemas.openxmlformats.org/officeDocument/2006/relationships/tags" Target="../tags/tag1155.xml"/><Relationship Id="rId16" Type="http://schemas.openxmlformats.org/officeDocument/2006/relationships/slide" Target="slide31.xml"/><Relationship Id="rId1" Type="http://schemas.openxmlformats.org/officeDocument/2006/relationships/tags" Target="../tags/tag1154.xml"/><Relationship Id="rId6" Type="http://schemas.openxmlformats.org/officeDocument/2006/relationships/tags" Target="../tags/tag1159.xml"/><Relationship Id="rId11" Type="http://schemas.openxmlformats.org/officeDocument/2006/relationships/notesSlide" Target="../notesSlides/notesSlide110.xml"/><Relationship Id="rId5" Type="http://schemas.openxmlformats.org/officeDocument/2006/relationships/tags" Target="../tags/tag1158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57.xml"/><Relationship Id="rId9" Type="http://schemas.openxmlformats.org/officeDocument/2006/relationships/tags" Target="../tags/tag1162.xml"/><Relationship Id="rId14" Type="http://schemas.openxmlformats.org/officeDocument/2006/relationships/slide" Target="slide36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tags" Target="../tags/tag1170.xml"/><Relationship Id="rId13" Type="http://schemas.openxmlformats.org/officeDocument/2006/relationships/slide" Target="slide38.xml"/><Relationship Id="rId3" Type="http://schemas.openxmlformats.org/officeDocument/2006/relationships/tags" Target="../tags/tag1165.xml"/><Relationship Id="rId7" Type="http://schemas.openxmlformats.org/officeDocument/2006/relationships/tags" Target="../tags/tag1169.xml"/><Relationship Id="rId12" Type="http://schemas.openxmlformats.org/officeDocument/2006/relationships/slide" Target="slide44.xml"/><Relationship Id="rId2" Type="http://schemas.openxmlformats.org/officeDocument/2006/relationships/tags" Target="../tags/tag1164.xml"/><Relationship Id="rId16" Type="http://schemas.openxmlformats.org/officeDocument/2006/relationships/slide" Target="slide31.xml"/><Relationship Id="rId1" Type="http://schemas.openxmlformats.org/officeDocument/2006/relationships/tags" Target="../tags/tag1163.xml"/><Relationship Id="rId6" Type="http://schemas.openxmlformats.org/officeDocument/2006/relationships/tags" Target="../tags/tag1168.xml"/><Relationship Id="rId11" Type="http://schemas.openxmlformats.org/officeDocument/2006/relationships/notesSlide" Target="../notesSlides/notesSlide111.xml"/><Relationship Id="rId5" Type="http://schemas.openxmlformats.org/officeDocument/2006/relationships/tags" Target="../tags/tag1167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66.xml"/><Relationship Id="rId9" Type="http://schemas.openxmlformats.org/officeDocument/2006/relationships/tags" Target="../tags/tag1171.xml"/><Relationship Id="rId14" Type="http://schemas.openxmlformats.org/officeDocument/2006/relationships/slide" Target="slide36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tags" Target="../tags/tag1179.xml"/><Relationship Id="rId13" Type="http://schemas.openxmlformats.org/officeDocument/2006/relationships/slide" Target="slide38.xml"/><Relationship Id="rId3" Type="http://schemas.openxmlformats.org/officeDocument/2006/relationships/tags" Target="../tags/tag1174.xml"/><Relationship Id="rId7" Type="http://schemas.openxmlformats.org/officeDocument/2006/relationships/tags" Target="../tags/tag1178.xml"/><Relationship Id="rId12" Type="http://schemas.openxmlformats.org/officeDocument/2006/relationships/slide" Target="slide44.xml"/><Relationship Id="rId2" Type="http://schemas.openxmlformats.org/officeDocument/2006/relationships/tags" Target="../tags/tag1173.xml"/><Relationship Id="rId16" Type="http://schemas.openxmlformats.org/officeDocument/2006/relationships/slide" Target="slide31.xml"/><Relationship Id="rId1" Type="http://schemas.openxmlformats.org/officeDocument/2006/relationships/tags" Target="../tags/tag1172.xml"/><Relationship Id="rId6" Type="http://schemas.openxmlformats.org/officeDocument/2006/relationships/tags" Target="../tags/tag1177.xml"/><Relationship Id="rId11" Type="http://schemas.openxmlformats.org/officeDocument/2006/relationships/notesSlide" Target="../notesSlides/notesSlide112.xml"/><Relationship Id="rId5" Type="http://schemas.openxmlformats.org/officeDocument/2006/relationships/tags" Target="../tags/tag1176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75.xml"/><Relationship Id="rId9" Type="http://schemas.openxmlformats.org/officeDocument/2006/relationships/tags" Target="../tags/tag1180.xml"/><Relationship Id="rId14" Type="http://schemas.openxmlformats.org/officeDocument/2006/relationships/slide" Target="slide3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tags" Target="../tags/tag1188.xml"/><Relationship Id="rId13" Type="http://schemas.openxmlformats.org/officeDocument/2006/relationships/slide" Target="slide44.xml"/><Relationship Id="rId3" Type="http://schemas.openxmlformats.org/officeDocument/2006/relationships/tags" Target="../tags/tag1183.xml"/><Relationship Id="rId7" Type="http://schemas.openxmlformats.org/officeDocument/2006/relationships/tags" Target="../tags/tag1187.xml"/><Relationship Id="rId12" Type="http://schemas.openxmlformats.org/officeDocument/2006/relationships/notesSlide" Target="../notesSlides/notesSlide113.xml"/><Relationship Id="rId17" Type="http://schemas.openxmlformats.org/officeDocument/2006/relationships/slide" Target="slide31.xml"/><Relationship Id="rId2" Type="http://schemas.openxmlformats.org/officeDocument/2006/relationships/tags" Target="../tags/tag1182.xml"/><Relationship Id="rId16" Type="http://schemas.openxmlformats.org/officeDocument/2006/relationships/slide" Target="slide32.xml"/><Relationship Id="rId1" Type="http://schemas.openxmlformats.org/officeDocument/2006/relationships/tags" Target="../tags/tag1181.xml"/><Relationship Id="rId6" Type="http://schemas.openxmlformats.org/officeDocument/2006/relationships/tags" Target="../tags/tag118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85.xml"/><Relationship Id="rId15" Type="http://schemas.openxmlformats.org/officeDocument/2006/relationships/slide" Target="slide36.xml"/><Relationship Id="rId10" Type="http://schemas.openxmlformats.org/officeDocument/2006/relationships/tags" Target="../tags/tag1190.xml"/><Relationship Id="rId4" Type="http://schemas.openxmlformats.org/officeDocument/2006/relationships/tags" Target="../tags/tag1184.xml"/><Relationship Id="rId9" Type="http://schemas.openxmlformats.org/officeDocument/2006/relationships/tags" Target="../tags/tag1189.xml"/><Relationship Id="rId14" Type="http://schemas.openxmlformats.org/officeDocument/2006/relationships/slide" Target="slide38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tags" Target="../tags/tag1198.xml"/><Relationship Id="rId13" Type="http://schemas.openxmlformats.org/officeDocument/2006/relationships/notesSlide" Target="../notesSlides/notesSlide114.xml"/><Relationship Id="rId18" Type="http://schemas.openxmlformats.org/officeDocument/2006/relationships/slide" Target="slide32.xml"/><Relationship Id="rId3" Type="http://schemas.openxmlformats.org/officeDocument/2006/relationships/tags" Target="../tags/tag1193.xml"/><Relationship Id="rId7" Type="http://schemas.openxmlformats.org/officeDocument/2006/relationships/tags" Target="../tags/tag1197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36.xml"/><Relationship Id="rId2" Type="http://schemas.openxmlformats.org/officeDocument/2006/relationships/tags" Target="../tags/tag1192.xml"/><Relationship Id="rId16" Type="http://schemas.openxmlformats.org/officeDocument/2006/relationships/slide" Target="slide38.xml"/><Relationship Id="rId1" Type="http://schemas.openxmlformats.org/officeDocument/2006/relationships/tags" Target="../tags/tag1191.xml"/><Relationship Id="rId6" Type="http://schemas.openxmlformats.org/officeDocument/2006/relationships/tags" Target="../tags/tag1196.xml"/><Relationship Id="rId11" Type="http://schemas.openxmlformats.org/officeDocument/2006/relationships/tags" Target="../tags/tag1201.xml"/><Relationship Id="rId5" Type="http://schemas.openxmlformats.org/officeDocument/2006/relationships/tags" Target="../tags/tag1195.xml"/><Relationship Id="rId15" Type="http://schemas.openxmlformats.org/officeDocument/2006/relationships/slide" Target="slide116.xml"/><Relationship Id="rId10" Type="http://schemas.openxmlformats.org/officeDocument/2006/relationships/tags" Target="../tags/tag1200.xml"/><Relationship Id="rId19" Type="http://schemas.openxmlformats.org/officeDocument/2006/relationships/slide" Target="slide31.xml"/><Relationship Id="rId4" Type="http://schemas.openxmlformats.org/officeDocument/2006/relationships/tags" Target="../tags/tag1194.xml"/><Relationship Id="rId9" Type="http://schemas.openxmlformats.org/officeDocument/2006/relationships/tags" Target="../tags/tag1199.xml"/><Relationship Id="rId14" Type="http://schemas.openxmlformats.org/officeDocument/2006/relationships/slide" Target="slide44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tags" Target="../tags/tag1209.xml"/><Relationship Id="rId13" Type="http://schemas.openxmlformats.org/officeDocument/2006/relationships/notesSlide" Target="../notesSlides/notesSlide115.xml"/><Relationship Id="rId18" Type="http://schemas.openxmlformats.org/officeDocument/2006/relationships/slide" Target="slide32.xml"/><Relationship Id="rId3" Type="http://schemas.openxmlformats.org/officeDocument/2006/relationships/tags" Target="../tags/tag1204.xml"/><Relationship Id="rId7" Type="http://schemas.openxmlformats.org/officeDocument/2006/relationships/tags" Target="../tags/tag1208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36.xml"/><Relationship Id="rId2" Type="http://schemas.openxmlformats.org/officeDocument/2006/relationships/tags" Target="../tags/tag1203.xml"/><Relationship Id="rId16" Type="http://schemas.openxmlformats.org/officeDocument/2006/relationships/slide" Target="slide38.xml"/><Relationship Id="rId1" Type="http://schemas.openxmlformats.org/officeDocument/2006/relationships/tags" Target="../tags/tag1202.xml"/><Relationship Id="rId6" Type="http://schemas.openxmlformats.org/officeDocument/2006/relationships/tags" Target="../tags/tag1207.xml"/><Relationship Id="rId11" Type="http://schemas.openxmlformats.org/officeDocument/2006/relationships/tags" Target="../tags/tag1212.xml"/><Relationship Id="rId5" Type="http://schemas.openxmlformats.org/officeDocument/2006/relationships/tags" Target="../tags/tag1206.xml"/><Relationship Id="rId15" Type="http://schemas.openxmlformats.org/officeDocument/2006/relationships/slide" Target="slide116.xml"/><Relationship Id="rId10" Type="http://schemas.openxmlformats.org/officeDocument/2006/relationships/tags" Target="../tags/tag1211.xml"/><Relationship Id="rId19" Type="http://schemas.openxmlformats.org/officeDocument/2006/relationships/slide" Target="slide31.xml"/><Relationship Id="rId4" Type="http://schemas.openxmlformats.org/officeDocument/2006/relationships/tags" Target="../tags/tag1205.xml"/><Relationship Id="rId9" Type="http://schemas.openxmlformats.org/officeDocument/2006/relationships/tags" Target="../tags/tag1210.xml"/><Relationship Id="rId14" Type="http://schemas.openxmlformats.org/officeDocument/2006/relationships/slide" Target="slide44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tags" Target="../tags/tag1220.xml"/><Relationship Id="rId13" Type="http://schemas.openxmlformats.org/officeDocument/2006/relationships/tags" Target="../tags/tag1225.xml"/><Relationship Id="rId18" Type="http://schemas.openxmlformats.org/officeDocument/2006/relationships/slide" Target="slide38.xml"/><Relationship Id="rId3" Type="http://schemas.openxmlformats.org/officeDocument/2006/relationships/tags" Target="../tags/tag1215.xml"/><Relationship Id="rId21" Type="http://schemas.openxmlformats.org/officeDocument/2006/relationships/slide" Target="slide43.xml"/><Relationship Id="rId7" Type="http://schemas.openxmlformats.org/officeDocument/2006/relationships/tags" Target="../tags/tag1219.xml"/><Relationship Id="rId12" Type="http://schemas.openxmlformats.org/officeDocument/2006/relationships/tags" Target="../tags/tag1224.xml"/><Relationship Id="rId17" Type="http://schemas.openxmlformats.org/officeDocument/2006/relationships/slide" Target="slide31.xml"/><Relationship Id="rId2" Type="http://schemas.openxmlformats.org/officeDocument/2006/relationships/tags" Target="../tags/tag1214.xml"/><Relationship Id="rId16" Type="http://schemas.openxmlformats.org/officeDocument/2006/relationships/notesSlide" Target="../notesSlides/notesSlide116.xml"/><Relationship Id="rId20" Type="http://schemas.openxmlformats.org/officeDocument/2006/relationships/slide" Target="slide32.xml"/><Relationship Id="rId1" Type="http://schemas.openxmlformats.org/officeDocument/2006/relationships/tags" Target="../tags/tag1213.xml"/><Relationship Id="rId6" Type="http://schemas.openxmlformats.org/officeDocument/2006/relationships/tags" Target="../tags/tag1218.xml"/><Relationship Id="rId11" Type="http://schemas.openxmlformats.org/officeDocument/2006/relationships/tags" Target="../tags/tag1223.xml"/><Relationship Id="rId5" Type="http://schemas.openxmlformats.org/officeDocument/2006/relationships/tags" Target="../tags/tag1217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1222.xml"/><Relationship Id="rId19" Type="http://schemas.openxmlformats.org/officeDocument/2006/relationships/slide" Target="slide36.xml"/><Relationship Id="rId4" Type="http://schemas.openxmlformats.org/officeDocument/2006/relationships/tags" Target="../tags/tag1216.xml"/><Relationship Id="rId9" Type="http://schemas.openxmlformats.org/officeDocument/2006/relationships/tags" Target="../tags/tag1221.xml"/><Relationship Id="rId14" Type="http://schemas.openxmlformats.org/officeDocument/2006/relationships/tags" Target="../tags/tag12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1.xml"/><Relationship Id="rId3" Type="http://schemas.openxmlformats.org/officeDocument/2006/relationships/tags" Target="../tags/tag146.xml"/><Relationship Id="rId21" Type="http://schemas.openxmlformats.org/officeDocument/2006/relationships/slide" Target="slide19.xml"/><Relationship Id="rId7" Type="http://schemas.openxmlformats.org/officeDocument/2006/relationships/tags" Target="../tags/tag15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0.xml"/><Relationship Id="rId25" Type="http://schemas.openxmlformats.org/officeDocument/2006/relationships/slide" Target="slide8.xml"/><Relationship Id="rId2" Type="http://schemas.openxmlformats.org/officeDocument/2006/relationships/tags" Target="../tags/tag145.xml"/><Relationship Id="rId16" Type="http://schemas.openxmlformats.org/officeDocument/2006/relationships/slide" Target="slide9.xml"/><Relationship Id="rId20" Type="http://schemas.openxmlformats.org/officeDocument/2006/relationships/slide" Target="slide13.xml"/><Relationship Id="rId1" Type="http://schemas.openxmlformats.org/officeDocument/2006/relationships/vmlDrawing" Target="../drawings/vmlDrawing4.v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24" Type="http://schemas.openxmlformats.org/officeDocument/2006/relationships/slide" Target="slide21.xml"/><Relationship Id="rId5" Type="http://schemas.openxmlformats.org/officeDocument/2006/relationships/tags" Target="../tags/tag148.xml"/><Relationship Id="rId15" Type="http://schemas.openxmlformats.org/officeDocument/2006/relationships/image" Target="../media/image7.emf"/><Relationship Id="rId23" Type="http://schemas.openxmlformats.org/officeDocument/2006/relationships/slide" Target="slide27.xml"/><Relationship Id="rId10" Type="http://schemas.openxmlformats.org/officeDocument/2006/relationships/tags" Target="../tags/tag153.xml"/><Relationship Id="rId19" Type="http://schemas.openxmlformats.org/officeDocument/2006/relationships/slide" Target="slide12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oleObject" Target="../embeddings/oleObject4.bin"/><Relationship Id="rId22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notesSlide" Target="../notesSlides/notesSlide13.xml"/><Relationship Id="rId18" Type="http://schemas.openxmlformats.org/officeDocument/2006/relationships/slide" Target="slide13.xml"/><Relationship Id="rId3" Type="http://schemas.openxmlformats.org/officeDocument/2006/relationships/tags" Target="../tags/tag156.xml"/><Relationship Id="rId21" Type="http://schemas.openxmlformats.org/officeDocument/2006/relationships/slide" Target="slide27.xml"/><Relationship Id="rId7" Type="http://schemas.openxmlformats.org/officeDocument/2006/relationships/tags" Target="../tags/tag16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2.xml"/><Relationship Id="rId25" Type="http://schemas.openxmlformats.org/officeDocument/2006/relationships/slide" Target="slide8.xml"/><Relationship Id="rId2" Type="http://schemas.openxmlformats.org/officeDocument/2006/relationships/tags" Target="../tags/tag155.xml"/><Relationship Id="rId16" Type="http://schemas.openxmlformats.org/officeDocument/2006/relationships/slide" Target="slide11.xml"/><Relationship Id="rId20" Type="http://schemas.openxmlformats.org/officeDocument/2006/relationships/slide" Target="slide14.xml"/><Relationship Id="rId1" Type="http://schemas.openxmlformats.org/officeDocument/2006/relationships/vmlDrawing" Target="../drawings/vmlDrawing5.v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image" Target="../media/image8.emf"/><Relationship Id="rId5" Type="http://schemas.openxmlformats.org/officeDocument/2006/relationships/tags" Target="../tags/tag158.xml"/><Relationship Id="rId15" Type="http://schemas.openxmlformats.org/officeDocument/2006/relationships/slide" Target="slide10.xml"/><Relationship Id="rId23" Type="http://schemas.openxmlformats.org/officeDocument/2006/relationships/oleObject" Target="../embeddings/oleObject5.bin"/><Relationship Id="rId10" Type="http://schemas.openxmlformats.org/officeDocument/2006/relationships/tags" Target="../tags/tag163.xml"/><Relationship Id="rId19" Type="http://schemas.openxmlformats.org/officeDocument/2006/relationships/slide" Target="slide19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slide" Target="slide9.xml"/><Relationship Id="rId22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notesSlide" Target="../notesSlides/notesSlide14.xml"/><Relationship Id="rId18" Type="http://schemas.openxmlformats.org/officeDocument/2006/relationships/slide" Target="slide21.xml"/><Relationship Id="rId3" Type="http://schemas.openxmlformats.org/officeDocument/2006/relationships/tags" Target="../tags/tag166.xml"/><Relationship Id="rId21" Type="http://schemas.openxmlformats.org/officeDocument/2006/relationships/slide" Target="slide8.xml"/><Relationship Id="rId7" Type="http://schemas.openxmlformats.org/officeDocument/2006/relationships/tags" Target="../tags/tag17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27.xml"/><Relationship Id="rId25" Type="http://schemas.openxmlformats.org/officeDocument/2006/relationships/slide" Target="slide16.xml"/><Relationship Id="rId2" Type="http://schemas.openxmlformats.org/officeDocument/2006/relationships/tags" Target="../tags/tag165.xml"/><Relationship Id="rId16" Type="http://schemas.openxmlformats.org/officeDocument/2006/relationships/slide" Target="slide9.xml"/><Relationship Id="rId20" Type="http://schemas.openxmlformats.org/officeDocument/2006/relationships/image" Target="../media/image9.emf"/><Relationship Id="rId1" Type="http://schemas.openxmlformats.org/officeDocument/2006/relationships/vmlDrawing" Target="../drawings/vmlDrawing6.v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24" Type="http://schemas.openxmlformats.org/officeDocument/2006/relationships/slide" Target="slide18.xml"/><Relationship Id="rId5" Type="http://schemas.openxmlformats.org/officeDocument/2006/relationships/tags" Target="../tags/tag168.xml"/><Relationship Id="rId15" Type="http://schemas.openxmlformats.org/officeDocument/2006/relationships/slide" Target="slide14.xml"/><Relationship Id="rId23" Type="http://schemas.openxmlformats.org/officeDocument/2006/relationships/slide" Target="slide17.xml"/><Relationship Id="rId10" Type="http://schemas.openxmlformats.org/officeDocument/2006/relationships/tags" Target="../tags/tag173.xml"/><Relationship Id="rId19" Type="http://schemas.openxmlformats.org/officeDocument/2006/relationships/oleObject" Target="../embeddings/oleObject6.bin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slide" Target="slide19.xml"/><Relationship Id="rId22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notesSlide" Target="../notesSlides/notesSlide15.xml"/><Relationship Id="rId18" Type="http://schemas.openxmlformats.org/officeDocument/2006/relationships/slide" Target="slide21.xml"/><Relationship Id="rId3" Type="http://schemas.openxmlformats.org/officeDocument/2006/relationships/tags" Target="../tags/tag176.xml"/><Relationship Id="rId21" Type="http://schemas.openxmlformats.org/officeDocument/2006/relationships/slide" Target="slide8.xml"/><Relationship Id="rId7" Type="http://schemas.openxmlformats.org/officeDocument/2006/relationships/tags" Target="../tags/tag18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27.xml"/><Relationship Id="rId25" Type="http://schemas.openxmlformats.org/officeDocument/2006/relationships/slide" Target="slide16.xml"/><Relationship Id="rId2" Type="http://schemas.openxmlformats.org/officeDocument/2006/relationships/tags" Target="../tags/tag175.xml"/><Relationship Id="rId16" Type="http://schemas.openxmlformats.org/officeDocument/2006/relationships/slide" Target="slide9.xml"/><Relationship Id="rId20" Type="http://schemas.openxmlformats.org/officeDocument/2006/relationships/image" Target="../media/image10.emf"/><Relationship Id="rId1" Type="http://schemas.openxmlformats.org/officeDocument/2006/relationships/vmlDrawing" Target="../drawings/vmlDrawing7.v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slide" Target="slide18.xml"/><Relationship Id="rId5" Type="http://schemas.openxmlformats.org/officeDocument/2006/relationships/tags" Target="../tags/tag178.xml"/><Relationship Id="rId15" Type="http://schemas.openxmlformats.org/officeDocument/2006/relationships/slide" Target="slide14.xml"/><Relationship Id="rId23" Type="http://schemas.openxmlformats.org/officeDocument/2006/relationships/slide" Target="slide17.xml"/><Relationship Id="rId10" Type="http://schemas.openxmlformats.org/officeDocument/2006/relationships/tags" Target="../tags/tag183.xml"/><Relationship Id="rId19" Type="http://schemas.openxmlformats.org/officeDocument/2006/relationships/oleObject" Target="../embeddings/oleObject7.bin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slide" Target="slide19.xml"/><Relationship Id="rId22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tags" Target="../tags/tag201.xml"/><Relationship Id="rId26" Type="http://schemas.openxmlformats.org/officeDocument/2006/relationships/slide" Target="slide8.xml"/><Relationship Id="rId39" Type="http://schemas.openxmlformats.org/officeDocument/2006/relationships/oleObject" Target="../embeddings/oleObject12.bin"/><Relationship Id="rId3" Type="http://schemas.openxmlformats.org/officeDocument/2006/relationships/tags" Target="../tags/tag186.xml"/><Relationship Id="rId21" Type="http://schemas.openxmlformats.org/officeDocument/2006/relationships/slide" Target="slide19.xml"/><Relationship Id="rId34" Type="http://schemas.openxmlformats.org/officeDocument/2006/relationships/image" Target="../media/image12.emf"/><Relationship Id="rId42" Type="http://schemas.openxmlformats.org/officeDocument/2006/relationships/image" Target="../media/image16.emf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tags" Target="../tags/tag200.xml"/><Relationship Id="rId25" Type="http://schemas.openxmlformats.org/officeDocument/2006/relationships/slide" Target="slide21.xml"/><Relationship Id="rId33" Type="http://schemas.openxmlformats.org/officeDocument/2006/relationships/oleObject" Target="../embeddings/oleObject9.bin"/><Relationship Id="rId38" Type="http://schemas.openxmlformats.org/officeDocument/2006/relationships/image" Target="../media/image14.emf"/><Relationship Id="rId46" Type="http://schemas.openxmlformats.org/officeDocument/2006/relationships/image" Target="../media/image18.emf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notesSlide" Target="../notesSlides/notesSlide16.xml"/><Relationship Id="rId29" Type="http://schemas.openxmlformats.org/officeDocument/2006/relationships/slide" Target="slide18.xml"/><Relationship Id="rId41" Type="http://schemas.openxmlformats.org/officeDocument/2006/relationships/oleObject" Target="../embeddings/oleObject13.bin"/><Relationship Id="rId1" Type="http://schemas.openxmlformats.org/officeDocument/2006/relationships/vmlDrawing" Target="../drawings/vmlDrawing8.v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slide" Target="slide27.xml"/><Relationship Id="rId32" Type="http://schemas.openxmlformats.org/officeDocument/2006/relationships/image" Target="../media/image11.emf"/><Relationship Id="rId37" Type="http://schemas.openxmlformats.org/officeDocument/2006/relationships/oleObject" Target="../embeddings/oleObject11.bin"/><Relationship Id="rId40" Type="http://schemas.openxmlformats.org/officeDocument/2006/relationships/image" Target="../media/image15.emf"/><Relationship Id="rId45" Type="http://schemas.openxmlformats.org/officeDocument/2006/relationships/oleObject" Target="../embeddings/oleObject15.bin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slide" Target="slide9.xml"/><Relationship Id="rId28" Type="http://schemas.openxmlformats.org/officeDocument/2006/relationships/slide" Target="slide17.xml"/><Relationship Id="rId36" Type="http://schemas.openxmlformats.org/officeDocument/2006/relationships/image" Target="../media/image13.emf"/><Relationship Id="rId10" Type="http://schemas.openxmlformats.org/officeDocument/2006/relationships/tags" Target="../tags/tag193.xml"/><Relationship Id="rId19" Type="http://schemas.openxmlformats.org/officeDocument/2006/relationships/slideLayout" Target="../slideLayouts/slideLayout3.xml"/><Relationship Id="rId31" Type="http://schemas.openxmlformats.org/officeDocument/2006/relationships/oleObject" Target="../embeddings/oleObject8.bin"/><Relationship Id="rId44" Type="http://schemas.openxmlformats.org/officeDocument/2006/relationships/image" Target="../media/image17.emf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slide" Target="slide14.xml"/><Relationship Id="rId27" Type="http://schemas.openxmlformats.org/officeDocument/2006/relationships/slide" Target="slide15.xml"/><Relationship Id="rId30" Type="http://schemas.openxmlformats.org/officeDocument/2006/relationships/slide" Target="slide16.xml"/><Relationship Id="rId35" Type="http://schemas.openxmlformats.org/officeDocument/2006/relationships/oleObject" Target="../embeddings/oleObject10.bin"/><Relationship Id="rId43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13.xml"/><Relationship Id="rId18" Type="http://schemas.openxmlformats.org/officeDocument/2006/relationships/tags" Target="../tags/tag218.xml"/><Relationship Id="rId26" Type="http://schemas.openxmlformats.org/officeDocument/2006/relationships/notesSlide" Target="../notesSlides/notesSlide17.xml"/><Relationship Id="rId39" Type="http://schemas.openxmlformats.org/officeDocument/2006/relationships/oleObject" Target="../embeddings/oleObject19.bin"/><Relationship Id="rId21" Type="http://schemas.openxmlformats.org/officeDocument/2006/relationships/tags" Target="../tags/tag221.xml"/><Relationship Id="rId34" Type="http://schemas.openxmlformats.org/officeDocument/2006/relationships/image" Target="../media/image19.emf"/><Relationship Id="rId42" Type="http://schemas.openxmlformats.org/officeDocument/2006/relationships/image" Target="../media/image23.e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7.emf"/><Relationship Id="rId55" Type="http://schemas.openxmlformats.org/officeDocument/2006/relationships/oleObject" Target="../embeddings/oleObject27.bin"/><Relationship Id="rId63" Type="http://schemas.openxmlformats.org/officeDocument/2006/relationships/slide" Target="slide18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6" Type="http://schemas.openxmlformats.org/officeDocument/2006/relationships/tags" Target="../tags/tag216.xml"/><Relationship Id="rId20" Type="http://schemas.openxmlformats.org/officeDocument/2006/relationships/tags" Target="../tags/tag220.xml"/><Relationship Id="rId29" Type="http://schemas.openxmlformats.org/officeDocument/2006/relationships/slide" Target="slide9.xml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29.emf"/><Relationship Id="rId62" Type="http://schemas.openxmlformats.org/officeDocument/2006/relationships/slide" Target="slide17.xml"/><Relationship Id="rId1" Type="http://schemas.openxmlformats.org/officeDocument/2006/relationships/vmlDrawing" Target="../drawings/vmlDrawing9.v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24" Type="http://schemas.openxmlformats.org/officeDocument/2006/relationships/tags" Target="../tags/tag224.xml"/><Relationship Id="rId32" Type="http://schemas.openxmlformats.org/officeDocument/2006/relationships/slide" Target="slide8.xml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2.e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31.emf"/><Relationship Id="rId5" Type="http://schemas.openxmlformats.org/officeDocument/2006/relationships/tags" Target="../tags/tag205.xml"/><Relationship Id="rId15" Type="http://schemas.openxmlformats.org/officeDocument/2006/relationships/tags" Target="../tags/tag215.xml"/><Relationship Id="rId23" Type="http://schemas.openxmlformats.org/officeDocument/2006/relationships/tags" Target="../tags/tag223.xml"/><Relationship Id="rId28" Type="http://schemas.openxmlformats.org/officeDocument/2006/relationships/slide" Target="slide14.xml"/><Relationship Id="rId36" Type="http://schemas.openxmlformats.org/officeDocument/2006/relationships/image" Target="../media/image20.emf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8.bin"/><Relationship Id="rId61" Type="http://schemas.openxmlformats.org/officeDocument/2006/relationships/slide" Target="slide15.xml"/><Relationship Id="rId10" Type="http://schemas.openxmlformats.org/officeDocument/2006/relationships/tags" Target="../tags/tag210.xml"/><Relationship Id="rId19" Type="http://schemas.openxmlformats.org/officeDocument/2006/relationships/tags" Target="../tags/tag219.xml"/><Relationship Id="rId31" Type="http://schemas.openxmlformats.org/officeDocument/2006/relationships/slide" Target="slide21.xml"/><Relationship Id="rId44" Type="http://schemas.openxmlformats.org/officeDocument/2006/relationships/image" Target="../media/image24.emf"/><Relationship Id="rId52" Type="http://schemas.openxmlformats.org/officeDocument/2006/relationships/image" Target="../media/image28.emf"/><Relationship Id="rId60" Type="http://schemas.openxmlformats.org/officeDocument/2006/relationships/image" Target="../media/image32.emf"/><Relationship Id="rId4" Type="http://schemas.openxmlformats.org/officeDocument/2006/relationships/tags" Target="../tags/tag204.xml"/><Relationship Id="rId9" Type="http://schemas.openxmlformats.org/officeDocument/2006/relationships/tags" Target="../tags/tag209.xml"/><Relationship Id="rId14" Type="http://schemas.openxmlformats.org/officeDocument/2006/relationships/tags" Target="../tags/tag214.xml"/><Relationship Id="rId22" Type="http://schemas.openxmlformats.org/officeDocument/2006/relationships/tags" Target="../tags/tag222.xml"/><Relationship Id="rId27" Type="http://schemas.openxmlformats.org/officeDocument/2006/relationships/slide" Target="slide19.xml"/><Relationship Id="rId30" Type="http://schemas.openxmlformats.org/officeDocument/2006/relationships/slide" Target="slide27.xml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6.emf"/><Relationship Id="rId56" Type="http://schemas.openxmlformats.org/officeDocument/2006/relationships/image" Target="../media/image30.emf"/><Relationship Id="rId64" Type="http://schemas.openxmlformats.org/officeDocument/2006/relationships/slide" Target="slide16.xml"/><Relationship Id="rId8" Type="http://schemas.openxmlformats.org/officeDocument/2006/relationships/tags" Target="../tags/tag208.xml"/><Relationship Id="rId51" Type="http://schemas.openxmlformats.org/officeDocument/2006/relationships/oleObject" Target="../embeddings/oleObject25.bin"/><Relationship Id="rId3" Type="http://schemas.openxmlformats.org/officeDocument/2006/relationships/tags" Target="../tags/tag203.xml"/><Relationship Id="rId12" Type="http://schemas.openxmlformats.org/officeDocument/2006/relationships/tags" Target="../tags/tag212.xml"/><Relationship Id="rId17" Type="http://schemas.openxmlformats.org/officeDocument/2006/relationships/tags" Target="../tags/tag217.xml"/><Relationship Id="rId25" Type="http://schemas.openxmlformats.org/officeDocument/2006/relationships/slideLayout" Target="../slideLayouts/slideLayout3.xml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1.emf"/><Relationship Id="rId46" Type="http://schemas.openxmlformats.org/officeDocument/2006/relationships/image" Target="../media/image25.emf"/><Relationship Id="rId59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26" Type="http://schemas.openxmlformats.org/officeDocument/2006/relationships/notesSlide" Target="../notesSlides/notesSlide18.xml"/><Relationship Id="rId39" Type="http://schemas.openxmlformats.org/officeDocument/2006/relationships/oleObject" Target="../embeddings/oleObject33.bin"/><Relationship Id="rId21" Type="http://schemas.openxmlformats.org/officeDocument/2006/relationships/tags" Target="../tags/tag244.xml"/><Relationship Id="rId34" Type="http://schemas.openxmlformats.org/officeDocument/2006/relationships/image" Target="../media/image33.emf"/><Relationship Id="rId42" Type="http://schemas.openxmlformats.org/officeDocument/2006/relationships/image" Target="../media/image37.emf"/><Relationship Id="rId47" Type="http://schemas.openxmlformats.org/officeDocument/2006/relationships/oleObject" Target="../embeddings/oleObject37.bin"/><Relationship Id="rId50" Type="http://schemas.openxmlformats.org/officeDocument/2006/relationships/image" Target="../media/image41.emf"/><Relationship Id="rId55" Type="http://schemas.openxmlformats.org/officeDocument/2006/relationships/oleObject" Target="../embeddings/oleObject41.bin"/><Relationship Id="rId63" Type="http://schemas.openxmlformats.org/officeDocument/2006/relationships/slide" Target="slide18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tags" Target="../tags/tag243.xml"/><Relationship Id="rId29" Type="http://schemas.openxmlformats.org/officeDocument/2006/relationships/slide" Target="slide9.xml"/><Relationship Id="rId41" Type="http://schemas.openxmlformats.org/officeDocument/2006/relationships/oleObject" Target="../embeddings/oleObject34.bin"/><Relationship Id="rId54" Type="http://schemas.openxmlformats.org/officeDocument/2006/relationships/image" Target="../media/image43.emf"/><Relationship Id="rId62" Type="http://schemas.openxmlformats.org/officeDocument/2006/relationships/slide" Target="slide17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24" Type="http://schemas.openxmlformats.org/officeDocument/2006/relationships/tags" Target="../tags/tag247.xml"/><Relationship Id="rId32" Type="http://schemas.openxmlformats.org/officeDocument/2006/relationships/slide" Target="slide8.xml"/><Relationship Id="rId37" Type="http://schemas.openxmlformats.org/officeDocument/2006/relationships/oleObject" Target="../embeddings/oleObject32.bin"/><Relationship Id="rId40" Type="http://schemas.openxmlformats.org/officeDocument/2006/relationships/image" Target="../media/image36.emf"/><Relationship Id="rId45" Type="http://schemas.openxmlformats.org/officeDocument/2006/relationships/oleObject" Target="../embeddings/oleObject36.bin"/><Relationship Id="rId53" Type="http://schemas.openxmlformats.org/officeDocument/2006/relationships/oleObject" Target="../embeddings/oleObject40.bin"/><Relationship Id="rId58" Type="http://schemas.openxmlformats.org/officeDocument/2006/relationships/image" Target="../media/image45.emf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23" Type="http://schemas.openxmlformats.org/officeDocument/2006/relationships/tags" Target="../tags/tag246.xml"/><Relationship Id="rId28" Type="http://schemas.openxmlformats.org/officeDocument/2006/relationships/slide" Target="slide14.xml"/><Relationship Id="rId36" Type="http://schemas.openxmlformats.org/officeDocument/2006/relationships/image" Target="../media/image34.emf"/><Relationship Id="rId49" Type="http://schemas.openxmlformats.org/officeDocument/2006/relationships/oleObject" Target="../embeddings/oleObject38.bin"/><Relationship Id="rId57" Type="http://schemas.openxmlformats.org/officeDocument/2006/relationships/oleObject" Target="../embeddings/oleObject42.bin"/><Relationship Id="rId61" Type="http://schemas.openxmlformats.org/officeDocument/2006/relationships/slide" Target="slide15.xml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31" Type="http://schemas.openxmlformats.org/officeDocument/2006/relationships/slide" Target="slide21.xml"/><Relationship Id="rId44" Type="http://schemas.openxmlformats.org/officeDocument/2006/relationships/image" Target="../media/image38.emf"/><Relationship Id="rId52" Type="http://schemas.openxmlformats.org/officeDocument/2006/relationships/image" Target="../media/image42.emf"/><Relationship Id="rId60" Type="http://schemas.openxmlformats.org/officeDocument/2006/relationships/image" Target="../media/image46.emf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Relationship Id="rId22" Type="http://schemas.openxmlformats.org/officeDocument/2006/relationships/tags" Target="../tags/tag245.xml"/><Relationship Id="rId27" Type="http://schemas.openxmlformats.org/officeDocument/2006/relationships/slide" Target="slide19.xml"/><Relationship Id="rId30" Type="http://schemas.openxmlformats.org/officeDocument/2006/relationships/slide" Target="slide27.xml"/><Relationship Id="rId35" Type="http://schemas.openxmlformats.org/officeDocument/2006/relationships/oleObject" Target="../embeddings/oleObject31.bin"/><Relationship Id="rId43" Type="http://schemas.openxmlformats.org/officeDocument/2006/relationships/oleObject" Target="../embeddings/oleObject35.bin"/><Relationship Id="rId48" Type="http://schemas.openxmlformats.org/officeDocument/2006/relationships/image" Target="../media/image40.emf"/><Relationship Id="rId56" Type="http://schemas.openxmlformats.org/officeDocument/2006/relationships/image" Target="../media/image44.emf"/><Relationship Id="rId64" Type="http://schemas.openxmlformats.org/officeDocument/2006/relationships/slide" Target="slide16.xml"/><Relationship Id="rId8" Type="http://schemas.openxmlformats.org/officeDocument/2006/relationships/tags" Target="../tags/tag231.xml"/><Relationship Id="rId51" Type="http://schemas.openxmlformats.org/officeDocument/2006/relationships/oleObject" Target="../embeddings/oleObject39.bin"/><Relationship Id="rId3" Type="http://schemas.openxmlformats.org/officeDocument/2006/relationships/tags" Target="../tags/tag226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5" Type="http://schemas.openxmlformats.org/officeDocument/2006/relationships/slideLayout" Target="../slideLayouts/slideLayout3.xml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35.emf"/><Relationship Id="rId46" Type="http://schemas.openxmlformats.org/officeDocument/2006/relationships/image" Target="../media/image39.emf"/><Relationship Id="rId59" Type="http://schemas.openxmlformats.org/officeDocument/2006/relationships/oleObject" Target="../embeddings/oleObject4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image" Target="../media/image47.emf"/><Relationship Id="rId3" Type="http://schemas.openxmlformats.org/officeDocument/2006/relationships/tags" Target="../tags/tag249.xml"/><Relationship Id="rId21" Type="http://schemas.openxmlformats.org/officeDocument/2006/relationships/slide" Target="slide14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oleObject" Target="../embeddings/oleObject44.bin"/><Relationship Id="rId25" Type="http://schemas.openxmlformats.org/officeDocument/2006/relationships/slide" Target="slide8.xml"/><Relationship Id="rId2" Type="http://schemas.openxmlformats.org/officeDocument/2006/relationships/tags" Target="../tags/tag248.xml"/><Relationship Id="rId16" Type="http://schemas.openxmlformats.org/officeDocument/2006/relationships/notesSlide" Target="../notesSlides/notesSlide19.xml"/><Relationship Id="rId20" Type="http://schemas.openxmlformats.org/officeDocument/2006/relationships/slide" Target="slide20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24" Type="http://schemas.openxmlformats.org/officeDocument/2006/relationships/slide" Target="slide21.xml"/><Relationship Id="rId5" Type="http://schemas.openxmlformats.org/officeDocument/2006/relationships/tags" Target="../tags/tag251.xml"/><Relationship Id="rId15" Type="http://schemas.openxmlformats.org/officeDocument/2006/relationships/slideLayout" Target="../slideLayouts/slideLayout3.xml"/><Relationship Id="rId23" Type="http://schemas.openxmlformats.org/officeDocument/2006/relationships/slide" Target="slide27.xml"/><Relationship Id="rId10" Type="http://schemas.openxmlformats.org/officeDocument/2006/relationships/tags" Target="../tags/tag256.xml"/><Relationship Id="rId19" Type="http://schemas.openxmlformats.org/officeDocument/2006/relationships/slide" Target="slide19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Relationship Id="rId22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slide" Target="slide2.xml"/><Relationship Id="rId3" Type="http://schemas.openxmlformats.org/officeDocument/2006/relationships/tags" Target="../tags/tag3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slide" Target="slide3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slide" Target="slide4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slide" Target="slide5.xml"/><Relationship Id="rId28" Type="http://schemas.openxmlformats.org/officeDocument/2006/relationships/slide" Target="slide7.xml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notesSlide" Target="../notesSlides/notesSlide2.xml"/><Relationship Id="rId27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0.xml"/><Relationship Id="rId3" Type="http://schemas.openxmlformats.org/officeDocument/2006/relationships/tags" Target="../tags/tag262.xml"/><Relationship Id="rId21" Type="http://schemas.openxmlformats.org/officeDocument/2006/relationships/slide" Target="slide27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slide" Target="slide19.xml"/><Relationship Id="rId2" Type="http://schemas.openxmlformats.org/officeDocument/2006/relationships/tags" Target="../tags/tag261.xml"/><Relationship Id="rId16" Type="http://schemas.openxmlformats.org/officeDocument/2006/relationships/image" Target="../media/image48.emf"/><Relationship Id="rId20" Type="http://schemas.openxmlformats.org/officeDocument/2006/relationships/slide" Target="slide9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oleObject" Target="../embeddings/oleObject45.bin"/><Relationship Id="rId23" Type="http://schemas.openxmlformats.org/officeDocument/2006/relationships/slide" Target="slide8.xml"/><Relationship Id="rId10" Type="http://schemas.openxmlformats.org/officeDocument/2006/relationships/tags" Target="../tags/tag269.xml"/><Relationship Id="rId19" Type="http://schemas.openxmlformats.org/officeDocument/2006/relationships/slide" Target="slide14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notesSlide" Target="../notesSlides/notesSlide20.xml"/><Relationship Id="rId22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2.xml"/><Relationship Id="rId26" Type="http://schemas.openxmlformats.org/officeDocument/2006/relationships/slide" Target="slide27.xml"/><Relationship Id="rId3" Type="http://schemas.openxmlformats.org/officeDocument/2006/relationships/tags" Target="../tags/tag273.xml"/><Relationship Id="rId21" Type="http://schemas.openxmlformats.org/officeDocument/2006/relationships/slide" Target="slide25.xml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17" Type="http://schemas.openxmlformats.org/officeDocument/2006/relationships/slide" Target="slide21.xml"/><Relationship Id="rId25" Type="http://schemas.openxmlformats.org/officeDocument/2006/relationships/slide" Target="slide9.xml"/><Relationship Id="rId2" Type="http://schemas.openxmlformats.org/officeDocument/2006/relationships/tags" Target="../tags/tag272.xml"/><Relationship Id="rId16" Type="http://schemas.openxmlformats.org/officeDocument/2006/relationships/image" Target="../media/image49.emf"/><Relationship Id="rId20" Type="http://schemas.openxmlformats.org/officeDocument/2006/relationships/slide" Target="slide24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24" Type="http://schemas.openxmlformats.org/officeDocument/2006/relationships/slide" Target="slide14.xml"/><Relationship Id="rId5" Type="http://schemas.openxmlformats.org/officeDocument/2006/relationships/tags" Target="../tags/tag275.xml"/><Relationship Id="rId15" Type="http://schemas.openxmlformats.org/officeDocument/2006/relationships/oleObject" Target="../embeddings/oleObject46.bin"/><Relationship Id="rId23" Type="http://schemas.openxmlformats.org/officeDocument/2006/relationships/slide" Target="slide19.xml"/><Relationship Id="rId10" Type="http://schemas.openxmlformats.org/officeDocument/2006/relationships/tags" Target="../tags/tag280.xml"/><Relationship Id="rId19" Type="http://schemas.openxmlformats.org/officeDocument/2006/relationships/slide" Target="slide23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notesSlide" Target="../notesSlides/notesSlide21.xml"/><Relationship Id="rId22" Type="http://schemas.openxmlformats.org/officeDocument/2006/relationships/slide" Target="slide26.xml"/><Relationship Id="rId27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2.xml"/><Relationship Id="rId26" Type="http://schemas.openxmlformats.org/officeDocument/2006/relationships/slide" Target="slide27.xml"/><Relationship Id="rId3" Type="http://schemas.openxmlformats.org/officeDocument/2006/relationships/tags" Target="../tags/tag284.xml"/><Relationship Id="rId21" Type="http://schemas.openxmlformats.org/officeDocument/2006/relationships/slide" Target="slide25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slide" Target="slide21.xml"/><Relationship Id="rId25" Type="http://schemas.openxmlformats.org/officeDocument/2006/relationships/slide" Target="slide9.xml"/><Relationship Id="rId2" Type="http://schemas.openxmlformats.org/officeDocument/2006/relationships/tags" Target="../tags/tag283.xml"/><Relationship Id="rId16" Type="http://schemas.openxmlformats.org/officeDocument/2006/relationships/image" Target="../media/image50.emf"/><Relationship Id="rId20" Type="http://schemas.openxmlformats.org/officeDocument/2006/relationships/slide" Target="slide24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slide" Target="slide14.xml"/><Relationship Id="rId5" Type="http://schemas.openxmlformats.org/officeDocument/2006/relationships/tags" Target="../tags/tag286.xml"/><Relationship Id="rId15" Type="http://schemas.openxmlformats.org/officeDocument/2006/relationships/oleObject" Target="../embeddings/oleObject47.bin"/><Relationship Id="rId23" Type="http://schemas.openxmlformats.org/officeDocument/2006/relationships/slide" Target="slide19.xml"/><Relationship Id="rId10" Type="http://schemas.openxmlformats.org/officeDocument/2006/relationships/tags" Target="../tags/tag291.xml"/><Relationship Id="rId19" Type="http://schemas.openxmlformats.org/officeDocument/2006/relationships/slide" Target="slide23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notesSlide" Target="../notesSlides/notesSlide22.xml"/><Relationship Id="rId22" Type="http://schemas.openxmlformats.org/officeDocument/2006/relationships/slide" Target="slide26.xml"/><Relationship Id="rId27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2.xml"/><Relationship Id="rId26" Type="http://schemas.openxmlformats.org/officeDocument/2006/relationships/slide" Target="slide27.xml"/><Relationship Id="rId3" Type="http://schemas.openxmlformats.org/officeDocument/2006/relationships/tags" Target="../tags/tag295.xml"/><Relationship Id="rId21" Type="http://schemas.openxmlformats.org/officeDocument/2006/relationships/slide" Target="slide2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slide" Target="slide21.xml"/><Relationship Id="rId25" Type="http://schemas.openxmlformats.org/officeDocument/2006/relationships/slide" Target="slide9.xml"/><Relationship Id="rId2" Type="http://schemas.openxmlformats.org/officeDocument/2006/relationships/tags" Target="../tags/tag294.xml"/><Relationship Id="rId16" Type="http://schemas.openxmlformats.org/officeDocument/2006/relationships/image" Target="../media/image51.emf"/><Relationship Id="rId20" Type="http://schemas.openxmlformats.org/officeDocument/2006/relationships/slide" Target="slide24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24" Type="http://schemas.openxmlformats.org/officeDocument/2006/relationships/slide" Target="slide14.xml"/><Relationship Id="rId5" Type="http://schemas.openxmlformats.org/officeDocument/2006/relationships/tags" Target="../tags/tag297.xml"/><Relationship Id="rId15" Type="http://schemas.openxmlformats.org/officeDocument/2006/relationships/oleObject" Target="../embeddings/oleObject48.bin"/><Relationship Id="rId23" Type="http://schemas.openxmlformats.org/officeDocument/2006/relationships/slide" Target="slide19.xml"/><Relationship Id="rId10" Type="http://schemas.openxmlformats.org/officeDocument/2006/relationships/tags" Target="../tags/tag302.xml"/><Relationship Id="rId19" Type="http://schemas.openxmlformats.org/officeDocument/2006/relationships/slide" Target="slide23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notesSlide" Target="../notesSlides/notesSlide23.xml"/><Relationship Id="rId22" Type="http://schemas.openxmlformats.org/officeDocument/2006/relationships/slide" Target="slide26.xml"/><Relationship Id="rId27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1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image" Target="../media/image52.emf"/><Relationship Id="rId3" Type="http://schemas.openxmlformats.org/officeDocument/2006/relationships/tags" Target="../tags/tag306.xml"/><Relationship Id="rId21" Type="http://schemas.openxmlformats.org/officeDocument/2006/relationships/slide" Target="slide19.xml"/><Relationship Id="rId7" Type="http://schemas.openxmlformats.org/officeDocument/2006/relationships/tags" Target="../tags/tag310.xml"/><Relationship Id="rId12" Type="http://schemas.openxmlformats.org/officeDocument/2006/relationships/tags" Target="../tags/tag315.xml"/><Relationship Id="rId17" Type="http://schemas.openxmlformats.org/officeDocument/2006/relationships/slide" Target="slide23.xml"/><Relationship Id="rId25" Type="http://schemas.openxmlformats.org/officeDocument/2006/relationships/oleObject" Target="../embeddings/oleObject49.bin"/><Relationship Id="rId2" Type="http://schemas.openxmlformats.org/officeDocument/2006/relationships/tags" Target="../tags/tag305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09.xml"/><Relationship Id="rId11" Type="http://schemas.openxmlformats.org/officeDocument/2006/relationships/tags" Target="../tags/tag314.xml"/><Relationship Id="rId24" Type="http://schemas.openxmlformats.org/officeDocument/2006/relationships/slide" Target="slide27.xml"/><Relationship Id="rId5" Type="http://schemas.openxmlformats.org/officeDocument/2006/relationships/tags" Target="../tags/tag308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13.xml"/><Relationship Id="rId19" Type="http://schemas.openxmlformats.org/officeDocument/2006/relationships/slide" Target="slide25.xml"/><Relationship Id="rId4" Type="http://schemas.openxmlformats.org/officeDocument/2006/relationships/tags" Target="../tags/tag307.xml"/><Relationship Id="rId9" Type="http://schemas.openxmlformats.org/officeDocument/2006/relationships/tags" Target="../tags/tag312.xml"/><Relationship Id="rId14" Type="http://schemas.openxmlformats.org/officeDocument/2006/relationships/notesSlide" Target="../notesSlides/notesSlide24.xml"/><Relationship Id="rId22" Type="http://schemas.openxmlformats.org/officeDocument/2006/relationships/slide" Target="slide14.xml"/><Relationship Id="rId27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2.xml"/><Relationship Id="rId26" Type="http://schemas.openxmlformats.org/officeDocument/2006/relationships/slide" Target="slide27.xml"/><Relationship Id="rId3" Type="http://schemas.openxmlformats.org/officeDocument/2006/relationships/tags" Target="../tags/tag317.xml"/><Relationship Id="rId21" Type="http://schemas.openxmlformats.org/officeDocument/2006/relationships/slide" Target="slide25.xml"/><Relationship Id="rId7" Type="http://schemas.openxmlformats.org/officeDocument/2006/relationships/tags" Target="../tags/tag321.xml"/><Relationship Id="rId12" Type="http://schemas.openxmlformats.org/officeDocument/2006/relationships/tags" Target="../tags/tag326.xml"/><Relationship Id="rId17" Type="http://schemas.openxmlformats.org/officeDocument/2006/relationships/slide" Target="slide21.xml"/><Relationship Id="rId25" Type="http://schemas.openxmlformats.org/officeDocument/2006/relationships/slide" Target="slide9.xml"/><Relationship Id="rId2" Type="http://schemas.openxmlformats.org/officeDocument/2006/relationships/tags" Target="../tags/tag316.xml"/><Relationship Id="rId16" Type="http://schemas.openxmlformats.org/officeDocument/2006/relationships/image" Target="../media/image53.emf"/><Relationship Id="rId20" Type="http://schemas.openxmlformats.org/officeDocument/2006/relationships/slide" Target="slide24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20.xml"/><Relationship Id="rId11" Type="http://schemas.openxmlformats.org/officeDocument/2006/relationships/tags" Target="../tags/tag325.xml"/><Relationship Id="rId24" Type="http://schemas.openxmlformats.org/officeDocument/2006/relationships/slide" Target="slide14.xml"/><Relationship Id="rId5" Type="http://schemas.openxmlformats.org/officeDocument/2006/relationships/tags" Target="../tags/tag319.xml"/><Relationship Id="rId15" Type="http://schemas.openxmlformats.org/officeDocument/2006/relationships/oleObject" Target="../embeddings/oleObject50.bin"/><Relationship Id="rId23" Type="http://schemas.openxmlformats.org/officeDocument/2006/relationships/slide" Target="slide19.xml"/><Relationship Id="rId10" Type="http://schemas.openxmlformats.org/officeDocument/2006/relationships/tags" Target="../tags/tag324.xml"/><Relationship Id="rId19" Type="http://schemas.openxmlformats.org/officeDocument/2006/relationships/slide" Target="slide23.xml"/><Relationship Id="rId4" Type="http://schemas.openxmlformats.org/officeDocument/2006/relationships/tags" Target="../tags/tag318.xml"/><Relationship Id="rId9" Type="http://schemas.openxmlformats.org/officeDocument/2006/relationships/tags" Target="../tags/tag323.xml"/><Relationship Id="rId14" Type="http://schemas.openxmlformats.org/officeDocument/2006/relationships/notesSlide" Target="../notesSlides/notesSlide25.xml"/><Relationship Id="rId22" Type="http://schemas.openxmlformats.org/officeDocument/2006/relationships/slide" Target="slide26.xml"/><Relationship Id="rId27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image" Target="../media/image54.emf"/><Relationship Id="rId3" Type="http://schemas.openxmlformats.org/officeDocument/2006/relationships/tags" Target="../tags/tag328.xml"/><Relationship Id="rId21" Type="http://schemas.openxmlformats.org/officeDocument/2006/relationships/slide" Target="slide19.xml"/><Relationship Id="rId7" Type="http://schemas.openxmlformats.org/officeDocument/2006/relationships/tags" Target="../tags/tag332.xml"/><Relationship Id="rId12" Type="http://schemas.openxmlformats.org/officeDocument/2006/relationships/tags" Target="../tags/tag337.xml"/><Relationship Id="rId17" Type="http://schemas.openxmlformats.org/officeDocument/2006/relationships/slide" Target="slide23.xml"/><Relationship Id="rId25" Type="http://schemas.openxmlformats.org/officeDocument/2006/relationships/oleObject" Target="../embeddings/oleObject51.bin"/><Relationship Id="rId2" Type="http://schemas.openxmlformats.org/officeDocument/2006/relationships/tags" Target="../tags/tag327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31.xml"/><Relationship Id="rId11" Type="http://schemas.openxmlformats.org/officeDocument/2006/relationships/tags" Target="../tags/tag336.xml"/><Relationship Id="rId24" Type="http://schemas.openxmlformats.org/officeDocument/2006/relationships/slide" Target="slide27.xml"/><Relationship Id="rId5" Type="http://schemas.openxmlformats.org/officeDocument/2006/relationships/tags" Target="../tags/tag330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35.xml"/><Relationship Id="rId19" Type="http://schemas.openxmlformats.org/officeDocument/2006/relationships/slide" Target="slide25.xml"/><Relationship Id="rId4" Type="http://schemas.openxmlformats.org/officeDocument/2006/relationships/tags" Target="../tags/tag329.xml"/><Relationship Id="rId9" Type="http://schemas.openxmlformats.org/officeDocument/2006/relationships/tags" Target="../tags/tag334.xml"/><Relationship Id="rId14" Type="http://schemas.openxmlformats.org/officeDocument/2006/relationships/notesSlide" Target="../notesSlides/notesSlide26.xml"/><Relationship Id="rId22" Type="http://schemas.openxmlformats.org/officeDocument/2006/relationships/slide" Target="slide14.xml"/><Relationship Id="rId27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45.xml"/><Relationship Id="rId13" Type="http://schemas.openxmlformats.org/officeDocument/2006/relationships/slide" Target="slide28.xml"/><Relationship Id="rId18" Type="http://schemas.openxmlformats.org/officeDocument/2006/relationships/slide" Target="slide9.xml"/><Relationship Id="rId3" Type="http://schemas.openxmlformats.org/officeDocument/2006/relationships/tags" Target="../tags/tag340.xml"/><Relationship Id="rId7" Type="http://schemas.openxmlformats.org/officeDocument/2006/relationships/tags" Target="../tags/tag344.xml"/><Relationship Id="rId12" Type="http://schemas.openxmlformats.org/officeDocument/2006/relationships/slide" Target="slide27.xml"/><Relationship Id="rId17" Type="http://schemas.openxmlformats.org/officeDocument/2006/relationships/slide" Target="slide14.xml"/><Relationship Id="rId2" Type="http://schemas.openxmlformats.org/officeDocument/2006/relationships/tags" Target="../tags/tag339.xml"/><Relationship Id="rId16" Type="http://schemas.openxmlformats.org/officeDocument/2006/relationships/slide" Target="slide19.xml"/><Relationship Id="rId20" Type="http://schemas.openxmlformats.org/officeDocument/2006/relationships/slide" Target="slide8.xml"/><Relationship Id="rId1" Type="http://schemas.openxmlformats.org/officeDocument/2006/relationships/tags" Target="../tags/tag338.xml"/><Relationship Id="rId6" Type="http://schemas.openxmlformats.org/officeDocument/2006/relationships/tags" Target="../tags/tag343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342.xml"/><Relationship Id="rId15" Type="http://schemas.openxmlformats.org/officeDocument/2006/relationships/slide" Target="slide30.xml"/><Relationship Id="rId10" Type="http://schemas.openxmlformats.org/officeDocument/2006/relationships/slideLayout" Target="../slideLayouts/slideLayout3.xml"/><Relationship Id="rId19" Type="http://schemas.openxmlformats.org/officeDocument/2006/relationships/slide" Target="slide21.xml"/><Relationship Id="rId4" Type="http://schemas.openxmlformats.org/officeDocument/2006/relationships/tags" Target="../tags/tag341.xml"/><Relationship Id="rId9" Type="http://schemas.openxmlformats.org/officeDocument/2006/relationships/tags" Target="../tags/tag346.xml"/><Relationship Id="rId1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13" Type="http://schemas.openxmlformats.org/officeDocument/2006/relationships/slide" Target="slide27.xml"/><Relationship Id="rId18" Type="http://schemas.openxmlformats.org/officeDocument/2006/relationships/slide" Target="slide14.xml"/><Relationship Id="rId3" Type="http://schemas.openxmlformats.org/officeDocument/2006/relationships/tags" Target="../tags/tag349.xml"/><Relationship Id="rId21" Type="http://schemas.openxmlformats.org/officeDocument/2006/relationships/slide" Target="slide8.xml"/><Relationship Id="rId7" Type="http://schemas.openxmlformats.org/officeDocument/2006/relationships/tags" Target="../tags/tag353.xml"/><Relationship Id="rId12" Type="http://schemas.openxmlformats.org/officeDocument/2006/relationships/notesSlide" Target="../notesSlides/notesSlide28.xml"/><Relationship Id="rId17" Type="http://schemas.openxmlformats.org/officeDocument/2006/relationships/slide" Target="slide19.xml"/><Relationship Id="rId2" Type="http://schemas.openxmlformats.org/officeDocument/2006/relationships/tags" Target="../tags/tag348.xml"/><Relationship Id="rId16" Type="http://schemas.openxmlformats.org/officeDocument/2006/relationships/slide" Target="slide30.xml"/><Relationship Id="rId20" Type="http://schemas.openxmlformats.org/officeDocument/2006/relationships/slide" Target="slide21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51.xml"/><Relationship Id="rId15" Type="http://schemas.openxmlformats.org/officeDocument/2006/relationships/slide" Target="slide29.xml"/><Relationship Id="rId10" Type="http://schemas.openxmlformats.org/officeDocument/2006/relationships/tags" Target="../tags/tag356.xml"/><Relationship Id="rId19" Type="http://schemas.openxmlformats.org/officeDocument/2006/relationships/slide" Target="slide9.xml"/><Relationship Id="rId4" Type="http://schemas.openxmlformats.org/officeDocument/2006/relationships/tags" Target="../tags/tag350.xml"/><Relationship Id="rId9" Type="http://schemas.openxmlformats.org/officeDocument/2006/relationships/tags" Target="../tags/tag355.xml"/><Relationship Id="rId1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slide" Target="slide27.xml"/><Relationship Id="rId18" Type="http://schemas.openxmlformats.org/officeDocument/2006/relationships/slide" Target="slide14.xml"/><Relationship Id="rId3" Type="http://schemas.openxmlformats.org/officeDocument/2006/relationships/tags" Target="../tags/tag359.xml"/><Relationship Id="rId21" Type="http://schemas.openxmlformats.org/officeDocument/2006/relationships/slide" Target="slide8.xml"/><Relationship Id="rId7" Type="http://schemas.openxmlformats.org/officeDocument/2006/relationships/tags" Target="../tags/tag363.xml"/><Relationship Id="rId12" Type="http://schemas.openxmlformats.org/officeDocument/2006/relationships/notesSlide" Target="../notesSlides/notesSlide29.xml"/><Relationship Id="rId17" Type="http://schemas.openxmlformats.org/officeDocument/2006/relationships/slide" Target="slide19.xml"/><Relationship Id="rId2" Type="http://schemas.openxmlformats.org/officeDocument/2006/relationships/tags" Target="../tags/tag358.xml"/><Relationship Id="rId16" Type="http://schemas.openxmlformats.org/officeDocument/2006/relationships/slide" Target="slide30.xml"/><Relationship Id="rId20" Type="http://schemas.openxmlformats.org/officeDocument/2006/relationships/slide" Target="slide21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61.xml"/><Relationship Id="rId15" Type="http://schemas.openxmlformats.org/officeDocument/2006/relationships/slide" Target="slide29.xml"/><Relationship Id="rId10" Type="http://schemas.openxmlformats.org/officeDocument/2006/relationships/tags" Target="../tags/tag366.xml"/><Relationship Id="rId19" Type="http://schemas.openxmlformats.org/officeDocument/2006/relationships/slide" Target="slide9.xml"/><Relationship Id="rId4" Type="http://schemas.openxmlformats.org/officeDocument/2006/relationships/tags" Target="../tags/tag360.xml"/><Relationship Id="rId9" Type="http://schemas.openxmlformats.org/officeDocument/2006/relationships/tags" Target="../tags/tag365.xml"/><Relationship Id="rId1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slide" Target="slide4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56.xml"/><Relationship Id="rId16" Type="http://schemas.openxmlformats.org/officeDocument/2006/relationships/slide" Target="slide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59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slide" Target="slide28.xml"/><Relationship Id="rId18" Type="http://schemas.openxmlformats.org/officeDocument/2006/relationships/slide" Target="slide9.xml"/><Relationship Id="rId3" Type="http://schemas.openxmlformats.org/officeDocument/2006/relationships/tags" Target="../tags/tag369.xml"/><Relationship Id="rId7" Type="http://schemas.openxmlformats.org/officeDocument/2006/relationships/tags" Target="../tags/tag373.xml"/><Relationship Id="rId12" Type="http://schemas.openxmlformats.org/officeDocument/2006/relationships/slide" Target="slide27.xml"/><Relationship Id="rId17" Type="http://schemas.openxmlformats.org/officeDocument/2006/relationships/slide" Target="slide14.xml"/><Relationship Id="rId2" Type="http://schemas.openxmlformats.org/officeDocument/2006/relationships/tags" Target="../tags/tag368.xml"/><Relationship Id="rId16" Type="http://schemas.openxmlformats.org/officeDocument/2006/relationships/slide" Target="slide19.xml"/><Relationship Id="rId20" Type="http://schemas.openxmlformats.org/officeDocument/2006/relationships/slide" Target="slide8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notesSlide" Target="../notesSlides/notesSlide30.xml"/><Relationship Id="rId5" Type="http://schemas.openxmlformats.org/officeDocument/2006/relationships/tags" Target="../tags/tag371.xml"/><Relationship Id="rId15" Type="http://schemas.openxmlformats.org/officeDocument/2006/relationships/slide" Target="slide30.xml"/><Relationship Id="rId10" Type="http://schemas.openxmlformats.org/officeDocument/2006/relationships/slideLayout" Target="../slideLayouts/slideLayout3.xml"/><Relationship Id="rId19" Type="http://schemas.openxmlformats.org/officeDocument/2006/relationships/slide" Target="slide21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83.xml"/><Relationship Id="rId13" Type="http://schemas.openxmlformats.org/officeDocument/2006/relationships/slide" Target="slide32.xml"/><Relationship Id="rId3" Type="http://schemas.openxmlformats.org/officeDocument/2006/relationships/tags" Target="../tags/tag378.xml"/><Relationship Id="rId7" Type="http://schemas.openxmlformats.org/officeDocument/2006/relationships/tags" Target="../tags/tag382.xml"/><Relationship Id="rId12" Type="http://schemas.openxmlformats.org/officeDocument/2006/relationships/slide" Target="slide36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tags" Target="../tags/tag381.xml"/><Relationship Id="rId11" Type="http://schemas.openxmlformats.org/officeDocument/2006/relationships/slide" Target="slide38.xml"/><Relationship Id="rId5" Type="http://schemas.openxmlformats.org/officeDocument/2006/relationships/tags" Target="../tags/tag380.xml"/><Relationship Id="rId15" Type="http://schemas.openxmlformats.org/officeDocument/2006/relationships/slide" Target="slide43.xml"/><Relationship Id="rId10" Type="http://schemas.openxmlformats.org/officeDocument/2006/relationships/notesSlide" Target="../notesSlides/notesSlide31.xml"/><Relationship Id="rId4" Type="http://schemas.openxmlformats.org/officeDocument/2006/relationships/tags" Target="../tags/tag379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slide" Target="slide32.xml"/><Relationship Id="rId18" Type="http://schemas.openxmlformats.org/officeDocument/2006/relationships/slide" Target="slide36.xml"/><Relationship Id="rId3" Type="http://schemas.openxmlformats.org/officeDocument/2006/relationships/tags" Target="../tags/tag385.xml"/><Relationship Id="rId21" Type="http://schemas.openxmlformats.org/officeDocument/2006/relationships/oleObject" Target="../embeddings/oleObject52.bin"/><Relationship Id="rId7" Type="http://schemas.openxmlformats.org/officeDocument/2006/relationships/tags" Target="../tags/tag389.xml"/><Relationship Id="rId12" Type="http://schemas.openxmlformats.org/officeDocument/2006/relationships/notesSlide" Target="../notesSlides/notesSlide32.xml"/><Relationship Id="rId17" Type="http://schemas.openxmlformats.org/officeDocument/2006/relationships/slide" Target="slide38.xml"/><Relationship Id="rId2" Type="http://schemas.openxmlformats.org/officeDocument/2006/relationships/tags" Target="../tags/tag384.xml"/><Relationship Id="rId16" Type="http://schemas.openxmlformats.org/officeDocument/2006/relationships/slide" Target="slide35.xml"/><Relationship Id="rId20" Type="http://schemas.openxmlformats.org/officeDocument/2006/relationships/slide" Target="slide43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88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87.xml"/><Relationship Id="rId15" Type="http://schemas.openxmlformats.org/officeDocument/2006/relationships/slide" Target="slide34.xml"/><Relationship Id="rId10" Type="http://schemas.openxmlformats.org/officeDocument/2006/relationships/tags" Target="../tags/tag392.xml"/><Relationship Id="rId19" Type="http://schemas.openxmlformats.org/officeDocument/2006/relationships/slide" Target="slide31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slide" Target="slide33.xml"/><Relationship Id="rId22" Type="http://schemas.openxmlformats.org/officeDocument/2006/relationships/image" Target="../media/image55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99.xml"/><Relationship Id="rId13" Type="http://schemas.openxmlformats.org/officeDocument/2006/relationships/slide" Target="slide32.xml"/><Relationship Id="rId18" Type="http://schemas.openxmlformats.org/officeDocument/2006/relationships/slide" Target="slide36.xml"/><Relationship Id="rId3" Type="http://schemas.openxmlformats.org/officeDocument/2006/relationships/tags" Target="../tags/tag394.xml"/><Relationship Id="rId21" Type="http://schemas.openxmlformats.org/officeDocument/2006/relationships/image" Target="../media/image56.emf"/><Relationship Id="rId7" Type="http://schemas.openxmlformats.org/officeDocument/2006/relationships/tags" Target="../tags/tag398.xml"/><Relationship Id="rId12" Type="http://schemas.openxmlformats.org/officeDocument/2006/relationships/notesSlide" Target="../notesSlides/notesSlide33.xml"/><Relationship Id="rId17" Type="http://schemas.openxmlformats.org/officeDocument/2006/relationships/slide" Target="slide38.xml"/><Relationship Id="rId2" Type="http://schemas.openxmlformats.org/officeDocument/2006/relationships/tags" Target="../tags/tag393.xml"/><Relationship Id="rId16" Type="http://schemas.openxmlformats.org/officeDocument/2006/relationships/slide" Target="slide35.xml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20.vml"/><Relationship Id="rId6" Type="http://schemas.openxmlformats.org/officeDocument/2006/relationships/tags" Target="../tags/tag39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96.xml"/><Relationship Id="rId15" Type="http://schemas.openxmlformats.org/officeDocument/2006/relationships/slide" Target="slide34.xml"/><Relationship Id="rId10" Type="http://schemas.openxmlformats.org/officeDocument/2006/relationships/tags" Target="../tags/tag401.xml"/><Relationship Id="rId19" Type="http://schemas.openxmlformats.org/officeDocument/2006/relationships/slide" Target="slide43.xml"/><Relationship Id="rId4" Type="http://schemas.openxmlformats.org/officeDocument/2006/relationships/tags" Target="../tags/tag395.xml"/><Relationship Id="rId9" Type="http://schemas.openxmlformats.org/officeDocument/2006/relationships/tags" Target="../tags/tag400.xml"/><Relationship Id="rId14" Type="http://schemas.openxmlformats.org/officeDocument/2006/relationships/slide" Target="slide33.xml"/><Relationship Id="rId22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slide" Target="slide32.xml"/><Relationship Id="rId18" Type="http://schemas.openxmlformats.org/officeDocument/2006/relationships/slide" Target="slide36.xml"/><Relationship Id="rId3" Type="http://schemas.openxmlformats.org/officeDocument/2006/relationships/tags" Target="../tags/tag403.xml"/><Relationship Id="rId21" Type="http://schemas.openxmlformats.org/officeDocument/2006/relationships/image" Target="../media/image57.emf"/><Relationship Id="rId7" Type="http://schemas.openxmlformats.org/officeDocument/2006/relationships/tags" Target="../tags/tag407.xml"/><Relationship Id="rId12" Type="http://schemas.openxmlformats.org/officeDocument/2006/relationships/notesSlide" Target="../notesSlides/notesSlide34.xml"/><Relationship Id="rId17" Type="http://schemas.openxmlformats.org/officeDocument/2006/relationships/slide" Target="slide38.xml"/><Relationship Id="rId2" Type="http://schemas.openxmlformats.org/officeDocument/2006/relationships/tags" Target="../tags/tag402.xml"/><Relationship Id="rId16" Type="http://schemas.openxmlformats.org/officeDocument/2006/relationships/slide" Target="slide35.xml"/><Relationship Id="rId20" Type="http://schemas.openxmlformats.org/officeDocument/2006/relationships/oleObject" Target="../embeddings/oleObject54.bin"/><Relationship Id="rId1" Type="http://schemas.openxmlformats.org/officeDocument/2006/relationships/vmlDrawing" Target="../drawings/vmlDrawing21.vml"/><Relationship Id="rId6" Type="http://schemas.openxmlformats.org/officeDocument/2006/relationships/tags" Target="../tags/tag40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05.xml"/><Relationship Id="rId15" Type="http://schemas.openxmlformats.org/officeDocument/2006/relationships/slide" Target="slide34.xml"/><Relationship Id="rId10" Type="http://schemas.openxmlformats.org/officeDocument/2006/relationships/tags" Target="../tags/tag410.xml"/><Relationship Id="rId19" Type="http://schemas.openxmlformats.org/officeDocument/2006/relationships/slide" Target="slide43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slide" Target="slide33.xml"/><Relationship Id="rId22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17.xml"/><Relationship Id="rId13" Type="http://schemas.openxmlformats.org/officeDocument/2006/relationships/tags" Target="../tags/tag422.xml"/><Relationship Id="rId18" Type="http://schemas.openxmlformats.org/officeDocument/2006/relationships/slideLayout" Target="../slideLayouts/slideLayout4.xml"/><Relationship Id="rId26" Type="http://schemas.openxmlformats.org/officeDocument/2006/relationships/slide" Target="slide38.xml"/><Relationship Id="rId3" Type="http://schemas.openxmlformats.org/officeDocument/2006/relationships/tags" Target="../tags/tag412.xml"/><Relationship Id="rId21" Type="http://schemas.openxmlformats.org/officeDocument/2006/relationships/image" Target="../media/image58.emf"/><Relationship Id="rId7" Type="http://schemas.openxmlformats.org/officeDocument/2006/relationships/tags" Target="../tags/tag416.xml"/><Relationship Id="rId12" Type="http://schemas.openxmlformats.org/officeDocument/2006/relationships/tags" Target="../tags/tag421.xml"/><Relationship Id="rId17" Type="http://schemas.openxmlformats.org/officeDocument/2006/relationships/tags" Target="../tags/tag426.xml"/><Relationship Id="rId25" Type="http://schemas.openxmlformats.org/officeDocument/2006/relationships/slide" Target="slide35.xml"/><Relationship Id="rId2" Type="http://schemas.openxmlformats.org/officeDocument/2006/relationships/tags" Target="../tags/tag411.xml"/><Relationship Id="rId16" Type="http://schemas.openxmlformats.org/officeDocument/2006/relationships/tags" Target="../tags/tag425.xml"/><Relationship Id="rId20" Type="http://schemas.openxmlformats.org/officeDocument/2006/relationships/oleObject" Target="../embeddings/oleObject55.bin"/><Relationship Id="rId29" Type="http://schemas.openxmlformats.org/officeDocument/2006/relationships/slide" Target="slide31.xml"/><Relationship Id="rId1" Type="http://schemas.openxmlformats.org/officeDocument/2006/relationships/vmlDrawing" Target="../drawings/vmlDrawing22.vml"/><Relationship Id="rId6" Type="http://schemas.openxmlformats.org/officeDocument/2006/relationships/tags" Target="../tags/tag415.xml"/><Relationship Id="rId11" Type="http://schemas.openxmlformats.org/officeDocument/2006/relationships/tags" Target="../tags/tag420.xml"/><Relationship Id="rId24" Type="http://schemas.openxmlformats.org/officeDocument/2006/relationships/slide" Target="slide34.xml"/><Relationship Id="rId5" Type="http://schemas.openxmlformats.org/officeDocument/2006/relationships/tags" Target="../tags/tag414.xml"/><Relationship Id="rId15" Type="http://schemas.openxmlformats.org/officeDocument/2006/relationships/tags" Target="../tags/tag424.xml"/><Relationship Id="rId23" Type="http://schemas.openxmlformats.org/officeDocument/2006/relationships/slide" Target="slide33.xml"/><Relationship Id="rId28" Type="http://schemas.openxmlformats.org/officeDocument/2006/relationships/slide" Target="slide43.xml"/><Relationship Id="rId10" Type="http://schemas.openxmlformats.org/officeDocument/2006/relationships/tags" Target="../tags/tag419.xml"/><Relationship Id="rId19" Type="http://schemas.openxmlformats.org/officeDocument/2006/relationships/notesSlide" Target="../notesSlides/notesSlide35.xml"/><Relationship Id="rId4" Type="http://schemas.openxmlformats.org/officeDocument/2006/relationships/tags" Target="../tags/tag413.xml"/><Relationship Id="rId9" Type="http://schemas.openxmlformats.org/officeDocument/2006/relationships/tags" Target="../tags/tag418.xml"/><Relationship Id="rId14" Type="http://schemas.openxmlformats.org/officeDocument/2006/relationships/tags" Target="../tags/tag423.xml"/><Relationship Id="rId22" Type="http://schemas.openxmlformats.org/officeDocument/2006/relationships/slide" Target="slide32.xml"/><Relationship Id="rId27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tags" Target="../tags/tag438.xml"/><Relationship Id="rId18" Type="http://schemas.openxmlformats.org/officeDocument/2006/relationships/slide" Target="slide36.xml"/><Relationship Id="rId3" Type="http://schemas.openxmlformats.org/officeDocument/2006/relationships/tags" Target="../tags/tag428.xml"/><Relationship Id="rId21" Type="http://schemas.openxmlformats.org/officeDocument/2006/relationships/slide" Target="slide32.xml"/><Relationship Id="rId7" Type="http://schemas.openxmlformats.org/officeDocument/2006/relationships/tags" Target="../tags/tag432.xml"/><Relationship Id="rId12" Type="http://schemas.openxmlformats.org/officeDocument/2006/relationships/tags" Target="../tags/tag437.xml"/><Relationship Id="rId17" Type="http://schemas.openxmlformats.org/officeDocument/2006/relationships/image" Target="../media/image59.emf"/><Relationship Id="rId2" Type="http://schemas.openxmlformats.org/officeDocument/2006/relationships/tags" Target="../tags/tag427.xml"/><Relationship Id="rId16" Type="http://schemas.openxmlformats.org/officeDocument/2006/relationships/oleObject" Target="../embeddings/oleObject56.bin"/><Relationship Id="rId20" Type="http://schemas.openxmlformats.org/officeDocument/2006/relationships/slide" Target="slide38.xml"/><Relationship Id="rId1" Type="http://schemas.openxmlformats.org/officeDocument/2006/relationships/vmlDrawing" Target="../drawings/vmlDrawing23.vml"/><Relationship Id="rId6" Type="http://schemas.openxmlformats.org/officeDocument/2006/relationships/tags" Target="../tags/tag431.xml"/><Relationship Id="rId11" Type="http://schemas.openxmlformats.org/officeDocument/2006/relationships/tags" Target="../tags/tag436.xml"/><Relationship Id="rId5" Type="http://schemas.openxmlformats.org/officeDocument/2006/relationships/tags" Target="../tags/tag430.xml"/><Relationship Id="rId15" Type="http://schemas.openxmlformats.org/officeDocument/2006/relationships/notesSlide" Target="../notesSlides/notesSlide36.xml"/><Relationship Id="rId23" Type="http://schemas.openxmlformats.org/officeDocument/2006/relationships/slide" Target="slide31.xml"/><Relationship Id="rId10" Type="http://schemas.openxmlformats.org/officeDocument/2006/relationships/tags" Target="../tags/tag435.xml"/><Relationship Id="rId19" Type="http://schemas.openxmlformats.org/officeDocument/2006/relationships/slide" Target="slide37.xml"/><Relationship Id="rId4" Type="http://schemas.openxmlformats.org/officeDocument/2006/relationships/tags" Target="../tags/tag429.xml"/><Relationship Id="rId9" Type="http://schemas.openxmlformats.org/officeDocument/2006/relationships/tags" Target="../tags/tag434.xml"/><Relationship Id="rId14" Type="http://schemas.openxmlformats.org/officeDocument/2006/relationships/slideLayout" Target="../slideLayouts/slideLayout4.xml"/><Relationship Id="rId22" Type="http://schemas.openxmlformats.org/officeDocument/2006/relationships/slide" Target="slide4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13" Type="http://schemas.openxmlformats.org/officeDocument/2006/relationships/slide" Target="slide36.xml"/><Relationship Id="rId18" Type="http://schemas.openxmlformats.org/officeDocument/2006/relationships/slide" Target="slide32.xml"/><Relationship Id="rId3" Type="http://schemas.openxmlformats.org/officeDocument/2006/relationships/tags" Target="../tags/tag440.xml"/><Relationship Id="rId7" Type="http://schemas.openxmlformats.org/officeDocument/2006/relationships/tags" Target="../tags/tag444.xml"/><Relationship Id="rId12" Type="http://schemas.openxmlformats.org/officeDocument/2006/relationships/notesSlide" Target="../notesSlides/notesSlide37.xml"/><Relationship Id="rId17" Type="http://schemas.openxmlformats.org/officeDocument/2006/relationships/slide" Target="slide38.xml"/><Relationship Id="rId2" Type="http://schemas.openxmlformats.org/officeDocument/2006/relationships/tags" Target="../tags/tag439.xml"/><Relationship Id="rId16" Type="http://schemas.openxmlformats.org/officeDocument/2006/relationships/image" Target="../media/image60.emf"/><Relationship Id="rId20" Type="http://schemas.openxmlformats.org/officeDocument/2006/relationships/slide" Target="slide31.xml"/><Relationship Id="rId1" Type="http://schemas.openxmlformats.org/officeDocument/2006/relationships/vmlDrawing" Target="../drawings/vmlDrawing24.vml"/><Relationship Id="rId6" Type="http://schemas.openxmlformats.org/officeDocument/2006/relationships/tags" Target="../tags/tag443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42.xml"/><Relationship Id="rId15" Type="http://schemas.openxmlformats.org/officeDocument/2006/relationships/oleObject" Target="../embeddings/oleObject57.bin"/><Relationship Id="rId10" Type="http://schemas.openxmlformats.org/officeDocument/2006/relationships/tags" Target="../tags/tag447.xml"/><Relationship Id="rId19" Type="http://schemas.openxmlformats.org/officeDocument/2006/relationships/slide" Target="slide43.xml"/><Relationship Id="rId4" Type="http://schemas.openxmlformats.org/officeDocument/2006/relationships/tags" Target="../tags/tag441.xml"/><Relationship Id="rId9" Type="http://schemas.openxmlformats.org/officeDocument/2006/relationships/tags" Target="../tags/tag446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notesSlide" Target="../notesSlides/notesSlide38.xml"/><Relationship Id="rId18" Type="http://schemas.openxmlformats.org/officeDocument/2006/relationships/slide" Target="slide42.xml"/><Relationship Id="rId3" Type="http://schemas.openxmlformats.org/officeDocument/2006/relationships/tags" Target="../tags/tag449.xml"/><Relationship Id="rId21" Type="http://schemas.openxmlformats.org/officeDocument/2006/relationships/slide" Target="slide36.xml"/><Relationship Id="rId7" Type="http://schemas.openxmlformats.org/officeDocument/2006/relationships/tags" Target="../tags/tag453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41.xml"/><Relationship Id="rId2" Type="http://schemas.openxmlformats.org/officeDocument/2006/relationships/tags" Target="../tags/tag448.xml"/><Relationship Id="rId16" Type="http://schemas.openxmlformats.org/officeDocument/2006/relationships/slide" Target="slide40.xml"/><Relationship Id="rId20" Type="http://schemas.openxmlformats.org/officeDocument/2006/relationships/image" Target="../media/image61.emf"/><Relationship Id="rId1" Type="http://schemas.openxmlformats.org/officeDocument/2006/relationships/vmlDrawing" Target="../drawings/vmlDrawing25.v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24" Type="http://schemas.openxmlformats.org/officeDocument/2006/relationships/slide" Target="slide31.xml"/><Relationship Id="rId5" Type="http://schemas.openxmlformats.org/officeDocument/2006/relationships/tags" Target="../tags/tag451.xml"/><Relationship Id="rId15" Type="http://schemas.openxmlformats.org/officeDocument/2006/relationships/slide" Target="slide39.xml"/><Relationship Id="rId23" Type="http://schemas.openxmlformats.org/officeDocument/2006/relationships/slide" Target="slide43.xml"/><Relationship Id="rId10" Type="http://schemas.openxmlformats.org/officeDocument/2006/relationships/tags" Target="../tags/tag456.xml"/><Relationship Id="rId19" Type="http://schemas.openxmlformats.org/officeDocument/2006/relationships/oleObject" Target="../embeddings/oleObject58.bin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slide" Target="slide38.xml"/><Relationship Id="rId22" Type="http://schemas.openxmlformats.org/officeDocument/2006/relationships/slide" Target="slide3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36.xml"/><Relationship Id="rId3" Type="http://schemas.openxmlformats.org/officeDocument/2006/relationships/tags" Target="../tags/tag459.xml"/><Relationship Id="rId21" Type="http://schemas.openxmlformats.org/officeDocument/2006/relationships/slide" Target="slide39.xml"/><Relationship Id="rId7" Type="http://schemas.openxmlformats.org/officeDocument/2006/relationships/tags" Target="../tags/tag463.xml"/><Relationship Id="rId12" Type="http://schemas.openxmlformats.org/officeDocument/2006/relationships/tags" Target="../tags/tag468.xml"/><Relationship Id="rId17" Type="http://schemas.openxmlformats.org/officeDocument/2006/relationships/slide" Target="slide38.xml"/><Relationship Id="rId25" Type="http://schemas.openxmlformats.org/officeDocument/2006/relationships/slide" Target="slide31.xml"/><Relationship Id="rId2" Type="http://schemas.openxmlformats.org/officeDocument/2006/relationships/tags" Target="../tags/tag458.xml"/><Relationship Id="rId16" Type="http://schemas.openxmlformats.org/officeDocument/2006/relationships/image" Target="../media/image62.emf"/><Relationship Id="rId20" Type="http://schemas.openxmlformats.org/officeDocument/2006/relationships/slide" Target="slide43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62.xml"/><Relationship Id="rId11" Type="http://schemas.openxmlformats.org/officeDocument/2006/relationships/tags" Target="../tags/tag467.xml"/><Relationship Id="rId24" Type="http://schemas.openxmlformats.org/officeDocument/2006/relationships/slide" Target="slide42.xml"/><Relationship Id="rId5" Type="http://schemas.openxmlformats.org/officeDocument/2006/relationships/tags" Target="../tags/tag461.xml"/><Relationship Id="rId15" Type="http://schemas.openxmlformats.org/officeDocument/2006/relationships/oleObject" Target="../embeddings/oleObject59.bin"/><Relationship Id="rId23" Type="http://schemas.openxmlformats.org/officeDocument/2006/relationships/slide" Target="slide41.xml"/><Relationship Id="rId10" Type="http://schemas.openxmlformats.org/officeDocument/2006/relationships/tags" Target="../tags/tag466.xml"/><Relationship Id="rId19" Type="http://schemas.openxmlformats.org/officeDocument/2006/relationships/slide" Target="slide32.xml"/><Relationship Id="rId4" Type="http://schemas.openxmlformats.org/officeDocument/2006/relationships/tags" Target="../tags/tag460.xml"/><Relationship Id="rId9" Type="http://schemas.openxmlformats.org/officeDocument/2006/relationships/tags" Target="../tags/tag465.xml"/><Relationship Id="rId14" Type="http://schemas.openxmlformats.org/officeDocument/2006/relationships/notesSlide" Target="../notesSlides/notesSlide39.xml"/><Relationship Id="rId22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slide" Target="slide4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65.xml"/><Relationship Id="rId16" Type="http://schemas.openxmlformats.org/officeDocument/2006/relationships/slide" Target="slide6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68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75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36.xml"/><Relationship Id="rId3" Type="http://schemas.openxmlformats.org/officeDocument/2006/relationships/tags" Target="../tags/tag470.xml"/><Relationship Id="rId21" Type="http://schemas.openxmlformats.org/officeDocument/2006/relationships/slide" Target="slide39.xml"/><Relationship Id="rId7" Type="http://schemas.openxmlformats.org/officeDocument/2006/relationships/tags" Target="../tags/tag474.xml"/><Relationship Id="rId12" Type="http://schemas.openxmlformats.org/officeDocument/2006/relationships/tags" Target="../tags/tag479.xml"/><Relationship Id="rId17" Type="http://schemas.openxmlformats.org/officeDocument/2006/relationships/slide" Target="slide38.xml"/><Relationship Id="rId25" Type="http://schemas.openxmlformats.org/officeDocument/2006/relationships/slide" Target="slide31.xml"/><Relationship Id="rId2" Type="http://schemas.openxmlformats.org/officeDocument/2006/relationships/tags" Target="../tags/tag469.xml"/><Relationship Id="rId16" Type="http://schemas.openxmlformats.org/officeDocument/2006/relationships/image" Target="../media/image63.emf"/><Relationship Id="rId20" Type="http://schemas.openxmlformats.org/officeDocument/2006/relationships/slide" Target="slide43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73.xml"/><Relationship Id="rId11" Type="http://schemas.openxmlformats.org/officeDocument/2006/relationships/tags" Target="../tags/tag478.xml"/><Relationship Id="rId24" Type="http://schemas.openxmlformats.org/officeDocument/2006/relationships/slide" Target="slide42.xml"/><Relationship Id="rId5" Type="http://schemas.openxmlformats.org/officeDocument/2006/relationships/tags" Target="../tags/tag472.xml"/><Relationship Id="rId15" Type="http://schemas.openxmlformats.org/officeDocument/2006/relationships/oleObject" Target="../embeddings/oleObject60.bin"/><Relationship Id="rId23" Type="http://schemas.openxmlformats.org/officeDocument/2006/relationships/slide" Target="slide41.xml"/><Relationship Id="rId10" Type="http://schemas.openxmlformats.org/officeDocument/2006/relationships/tags" Target="../tags/tag477.xml"/><Relationship Id="rId19" Type="http://schemas.openxmlformats.org/officeDocument/2006/relationships/slide" Target="slide32.xml"/><Relationship Id="rId4" Type="http://schemas.openxmlformats.org/officeDocument/2006/relationships/tags" Target="../tags/tag471.xml"/><Relationship Id="rId9" Type="http://schemas.openxmlformats.org/officeDocument/2006/relationships/tags" Target="../tags/tag476.xml"/><Relationship Id="rId14" Type="http://schemas.openxmlformats.org/officeDocument/2006/relationships/notesSlide" Target="../notesSlides/notesSlide40.xml"/><Relationship Id="rId22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86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36.xml"/><Relationship Id="rId3" Type="http://schemas.openxmlformats.org/officeDocument/2006/relationships/tags" Target="../tags/tag481.xml"/><Relationship Id="rId21" Type="http://schemas.openxmlformats.org/officeDocument/2006/relationships/slide" Target="slide39.xml"/><Relationship Id="rId7" Type="http://schemas.openxmlformats.org/officeDocument/2006/relationships/tags" Target="../tags/tag485.xml"/><Relationship Id="rId12" Type="http://schemas.openxmlformats.org/officeDocument/2006/relationships/tags" Target="../tags/tag490.xml"/><Relationship Id="rId17" Type="http://schemas.openxmlformats.org/officeDocument/2006/relationships/slide" Target="slide38.xml"/><Relationship Id="rId25" Type="http://schemas.openxmlformats.org/officeDocument/2006/relationships/slide" Target="slide31.xml"/><Relationship Id="rId2" Type="http://schemas.openxmlformats.org/officeDocument/2006/relationships/tags" Target="../tags/tag480.xml"/><Relationship Id="rId16" Type="http://schemas.openxmlformats.org/officeDocument/2006/relationships/image" Target="../media/image64.emf"/><Relationship Id="rId20" Type="http://schemas.openxmlformats.org/officeDocument/2006/relationships/slide" Target="slide43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84.xml"/><Relationship Id="rId11" Type="http://schemas.openxmlformats.org/officeDocument/2006/relationships/tags" Target="../tags/tag489.xml"/><Relationship Id="rId24" Type="http://schemas.openxmlformats.org/officeDocument/2006/relationships/slide" Target="slide42.xml"/><Relationship Id="rId5" Type="http://schemas.openxmlformats.org/officeDocument/2006/relationships/tags" Target="../tags/tag483.xml"/><Relationship Id="rId15" Type="http://schemas.openxmlformats.org/officeDocument/2006/relationships/oleObject" Target="../embeddings/oleObject61.bin"/><Relationship Id="rId23" Type="http://schemas.openxmlformats.org/officeDocument/2006/relationships/slide" Target="slide41.xml"/><Relationship Id="rId10" Type="http://schemas.openxmlformats.org/officeDocument/2006/relationships/tags" Target="../tags/tag488.xml"/><Relationship Id="rId19" Type="http://schemas.openxmlformats.org/officeDocument/2006/relationships/slide" Target="slide32.xml"/><Relationship Id="rId4" Type="http://schemas.openxmlformats.org/officeDocument/2006/relationships/tags" Target="../tags/tag482.xml"/><Relationship Id="rId9" Type="http://schemas.openxmlformats.org/officeDocument/2006/relationships/tags" Target="../tags/tag487.xml"/><Relationship Id="rId14" Type="http://schemas.openxmlformats.org/officeDocument/2006/relationships/notesSlide" Target="../notesSlides/notesSlide41.xml"/><Relationship Id="rId22" Type="http://schemas.openxmlformats.org/officeDocument/2006/relationships/slide" Target="slide4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97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43.xml"/><Relationship Id="rId3" Type="http://schemas.openxmlformats.org/officeDocument/2006/relationships/tags" Target="../tags/tag492.xml"/><Relationship Id="rId21" Type="http://schemas.openxmlformats.org/officeDocument/2006/relationships/slide" Target="slide41.xml"/><Relationship Id="rId7" Type="http://schemas.openxmlformats.org/officeDocument/2006/relationships/tags" Target="../tags/tag496.xml"/><Relationship Id="rId12" Type="http://schemas.openxmlformats.org/officeDocument/2006/relationships/tags" Target="../tags/tag501.xml"/><Relationship Id="rId17" Type="http://schemas.openxmlformats.org/officeDocument/2006/relationships/slide" Target="slide32.xml"/><Relationship Id="rId25" Type="http://schemas.openxmlformats.org/officeDocument/2006/relationships/slide" Target="slide31.xml"/><Relationship Id="rId2" Type="http://schemas.openxmlformats.org/officeDocument/2006/relationships/tags" Target="../tags/tag491.xml"/><Relationship Id="rId16" Type="http://schemas.openxmlformats.org/officeDocument/2006/relationships/slide" Target="slide36.xml"/><Relationship Id="rId20" Type="http://schemas.openxmlformats.org/officeDocument/2006/relationships/slide" Target="slide40.xml"/><Relationship Id="rId1" Type="http://schemas.openxmlformats.org/officeDocument/2006/relationships/vmlDrawing" Target="../drawings/vmlDrawing29.vml"/><Relationship Id="rId6" Type="http://schemas.openxmlformats.org/officeDocument/2006/relationships/tags" Target="../tags/tag495.xml"/><Relationship Id="rId11" Type="http://schemas.openxmlformats.org/officeDocument/2006/relationships/tags" Target="../tags/tag500.xml"/><Relationship Id="rId24" Type="http://schemas.openxmlformats.org/officeDocument/2006/relationships/image" Target="../media/image65.emf"/><Relationship Id="rId5" Type="http://schemas.openxmlformats.org/officeDocument/2006/relationships/tags" Target="../tags/tag494.xml"/><Relationship Id="rId15" Type="http://schemas.openxmlformats.org/officeDocument/2006/relationships/slide" Target="slide38.xml"/><Relationship Id="rId23" Type="http://schemas.openxmlformats.org/officeDocument/2006/relationships/oleObject" Target="../embeddings/oleObject62.bin"/><Relationship Id="rId10" Type="http://schemas.openxmlformats.org/officeDocument/2006/relationships/tags" Target="../tags/tag499.xml"/><Relationship Id="rId19" Type="http://schemas.openxmlformats.org/officeDocument/2006/relationships/slide" Target="slide39.xml"/><Relationship Id="rId4" Type="http://schemas.openxmlformats.org/officeDocument/2006/relationships/tags" Target="../tags/tag493.xml"/><Relationship Id="rId9" Type="http://schemas.openxmlformats.org/officeDocument/2006/relationships/tags" Target="../tags/tag498.xml"/><Relationship Id="rId14" Type="http://schemas.openxmlformats.org/officeDocument/2006/relationships/notesSlide" Target="../notesSlides/notesSlide42.xml"/><Relationship Id="rId22" Type="http://schemas.openxmlformats.org/officeDocument/2006/relationships/slide" Target="slide4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509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04.xml"/><Relationship Id="rId7" Type="http://schemas.openxmlformats.org/officeDocument/2006/relationships/tags" Target="../tags/tag508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03.xml"/><Relationship Id="rId16" Type="http://schemas.openxmlformats.org/officeDocument/2006/relationships/slide" Target="slide36.xml"/><Relationship Id="rId1" Type="http://schemas.openxmlformats.org/officeDocument/2006/relationships/tags" Target="../tags/tag502.xml"/><Relationship Id="rId6" Type="http://schemas.openxmlformats.org/officeDocument/2006/relationships/tags" Target="../tags/tag507.xml"/><Relationship Id="rId11" Type="http://schemas.openxmlformats.org/officeDocument/2006/relationships/slide" Target="slide43.xml"/><Relationship Id="rId5" Type="http://schemas.openxmlformats.org/officeDocument/2006/relationships/tags" Target="../tags/tag506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3.xml"/><Relationship Id="rId4" Type="http://schemas.openxmlformats.org/officeDocument/2006/relationships/tags" Target="../tags/tag505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12.xml"/><Relationship Id="rId7" Type="http://schemas.openxmlformats.org/officeDocument/2006/relationships/tags" Target="../tags/tag516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11.xml"/><Relationship Id="rId16" Type="http://schemas.openxmlformats.org/officeDocument/2006/relationships/slide" Target="slide36.xml"/><Relationship Id="rId1" Type="http://schemas.openxmlformats.org/officeDocument/2006/relationships/tags" Target="../tags/tag510.xml"/><Relationship Id="rId6" Type="http://schemas.openxmlformats.org/officeDocument/2006/relationships/tags" Target="../tags/tag515.xml"/><Relationship Id="rId11" Type="http://schemas.openxmlformats.org/officeDocument/2006/relationships/slide" Target="slide43.xml"/><Relationship Id="rId5" Type="http://schemas.openxmlformats.org/officeDocument/2006/relationships/tags" Target="../tags/tag514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513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25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20.xml"/><Relationship Id="rId7" Type="http://schemas.openxmlformats.org/officeDocument/2006/relationships/tags" Target="../tags/tag524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19.xml"/><Relationship Id="rId16" Type="http://schemas.openxmlformats.org/officeDocument/2006/relationships/slide" Target="slide36.xml"/><Relationship Id="rId1" Type="http://schemas.openxmlformats.org/officeDocument/2006/relationships/tags" Target="../tags/tag518.xml"/><Relationship Id="rId6" Type="http://schemas.openxmlformats.org/officeDocument/2006/relationships/tags" Target="../tags/tag523.xml"/><Relationship Id="rId11" Type="http://schemas.openxmlformats.org/officeDocument/2006/relationships/slide" Target="slide43.xml"/><Relationship Id="rId5" Type="http://schemas.openxmlformats.org/officeDocument/2006/relationships/tags" Target="../tags/tag522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5.xml"/><Relationship Id="rId4" Type="http://schemas.openxmlformats.org/officeDocument/2006/relationships/tags" Target="../tags/tag521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33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28.xml"/><Relationship Id="rId7" Type="http://schemas.openxmlformats.org/officeDocument/2006/relationships/tags" Target="../tags/tag532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27.xml"/><Relationship Id="rId16" Type="http://schemas.openxmlformats.org/officeDocument/2006/relationships/slide" Target="slide36.xml"/><Relationship Id="rId1" Type="http://schemas.openxmlformats.org/officeDocument/2006/relationships/tags" Target="../tags/tag526.xml"/><Relationship Id="rId6" Type="http://schemas.openxmlformats.org/officeDocument/2006/relationships/tags" Target="../tags/tag531.xml"/><Relationship Id="rId11" Type="http://schemas.openxmlformats.org/officeDocument/2006/relationships/slide" Target="slide43.xml"/><Relationship Id="rId5" Type="http://schemas.openxmlformats.org/officeDocument/2006/relationships/tags" Target="../tags/tag530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6.xml"/><Relationship Id="rId4" Type="http://schemas.openxmlformats.org/officeDocument/2006/relationships/tags" Target="../tags/tag529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40.xml"/><Relationship Id="rId13" Type="http://schemas.openxmlformats.org/officeDocument/2006/relationships/tags" Target="../tags/tag545.xml"/><Relationship Id="rId18" Type="http://schemas.openxmlformats.org/officeDocument/2006/relationships/slide" Target="slide48.xml"/><Relationship Id="rId3" Type="http://schemas.openxmlformats.org/officeDocument/2006/relationships/tags" Target="../tags/tag535.xml"/><Relationship Id="rId21" Type="http://schemas.openxmlformats.org/officeDocument/2006/relationships/oleObject" Target="../embeddings/oleObject63.bin"/><Relationship Id="rId7" Type="http://schemas.openxmlformats.org/officeDocument/2006/relationships/tags" Target="../tags/tag539.xml"/><Relationship Id="rId12" Type="http://schemas.openxmlformats.org/officeDocument/2006/relationships/tags" Target="../tags/tag544.xml"/><Relationship Id="rId17" Type="http://schemas.openxmlformats.org/officeDocument/2006/relationships/notesSlide" Target="../notesSlides/notesSlide47.xml"/><Relationship Id="rId2" Type="http://schemas.openxmlformats.org/officeDocument/2006/relationships/tags" Target="../tags/tag534.xml"/><Relationship Id="rId16" Type="http://schemas.openxmlformats.org/officeDocument/2006/relationships/slideLayout" Target="../slideLayouts/slideLayout5.xml"/><Relationship Id="rId20" Type="http://schemas.openxmlformats.org/officeDocument/2006/relationships/slide" Target="slide53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38.xml"/><Relationship Id="rId11" Type="http://schemas.openxmlformats.org/officeDocument/2006/relationships/tags" Target="../tags/tag543.xml"/><Relationship Id="rId5" Type="http://schemas.openxmlformats.org/officeDocument/2006/relationships/tags" Target="../tags/tag537.xml"/><Relationship Id="rId15" Type="http://schemas.openxmlformats.org/officeDocument/2006/relationships/tags" Target="../tags/tag547.xml"/><Relationship Id="rId23" Type="http://schemas.openxmlformats.org/officeDocument/2006/relationships/slide" Target="slide49.xml"/><Relationship Id="rId10" Type="http://schemas.openxmlformats.org/officeDocument/2006/relationships/tags" Target="../tags/tag542.xml"/><Relationship Id="rId19" Type="http://schemas.openxmlformats.org/officeDocument/2006/relationships/slide" Target="slide47.xml"/><Relationship Id="rId4" Type="http://schemas.openxmlformats.org/officeDocument/2006/relationships/tags" Target="../tags/tag536.xml"/><Relationship Id="rId9" Type="http://schemas.openxmlformats.org/officeDocument/2006/relationships/tags" Target="../tags/tag541.xml"/><Relationship Id="rId14" Type="http://schemas.openxmlformats.org/officeDocument/2006/relationships/tags" Target="../tags/tag546.xml"/><Relationship Id="rId22" Type="http://schemas.openxmlformats.org/officeDocument/2006/relationships/image" Target="../media/image66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54.xml"/><Relationship Id="rId13" Type="http://schemas.openxmlformats.org/officeDocument/2006/relationships/tags" Target="../tags/tag559.xml"/><Relationship Id="rId18" Type="http://schemas.openxmlformats.org/officeDocument/2006/relationships/tags" Target="../tags/tag564.xml"/><Relationship Id="rId26" Type="http://schemas.openxmlformats.org/officeDocument/2006/relationships/slide" Target="slide49.xml"/><Relationship Id="rId3" Type="http://schemas.openxmlformats.org/officeDocument/2006/relationships/tags" Target="../tags/tag549.xml"/><Relationship Id="rId21" Type="http://schemas.openxmlformats.org/officeDocument/2006/relationships/oleObject" Target="../embeddings/oleObject64.bin"/><Relationship Id="rId7" Type="http://schemas.openxmlformats.org/officeDocument/2006/relationships/tags" Target="../tags/tag553.xml"/><Relationship Id="rId12" Type="http://schemas.openxmlformats.org/officeDocument/2006/relationships/tags" Target="../tags/tag558.xml"/><Relationship Id="rId17" Type="http://schemas.openxmlformats.org/officeDocument/2006/relationships/tags" Target="../tags/tag563.xml"/><Relationship Id="rId25" Type="http://schemas.openxmlformats.org/officeDocument/2006/relationships/slide" Target="slide53.xml"/><Relationship Id="rId2" Type="http://schemas.openxmlformats.org/officeDocument/2006/relationships/tags" Target="../tags/tag548.xml"/><Relationship Id="rId16" Type="http://schemas.openxmlformats.org/officeDocument/2006/relationships/tags" Target="../tags/tag562.xml"/><Relationship Id="rId20" Type="http://schemas.openxmlformats.org/officeDocument/2006/relationships/notesSlide" Target="../notesSlides/notesSlide48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52.xml"/><Relationship Id="rId11" Type="http://schemas.openxmlformats.org/officeDocument/2006/relationships/tags" Target="../tags/tag557.xml"/><Relationship Id="rId24" Type="http://schemas.openxmlformats.org/officeDocument/2006/relationships/slide" Target="slide47.xml"/><Relationship Id="rId5" Type="http://schemas.openxmlformats.org/officeDocument/2006/relationships/tags" Target="../tags/tag551.xml"/><Relationship Id="rId15" Type="http://schemas.openxmlformats.org/officeDocument/2006/relationships/tags" Target="../tags/tag561.xml"/><Relationship Id="rId23" Type="http://schemas.openxmlformats.org/officeDocument/2006/relationships/slide" Target="slide48.xml"/><Relationship Id="rId10" Type="http://schemas.openxmlformats.org/officeDocument/2006/relationships/tags" Target="../tags/tag556.xml"/><Relationship Id="rId19" Type="http://schemas.openxmlformats.org/officeDocument/2006/relationships/slideLayout" Target="../slideLayouts/slideLayout5.xml"/><Relationship Id="rId4" Type="http://schemas.openxmlformats.org/officeDocument/2006/relationships/tags" Target="../tags/tag550.xml"/><Relationship Id="rId9" Type="http://schemas.openxmlformats.org/officeDocument/2006/relationships/tags" Target="../tags/tag555.xml"/><Relationship Id="rId14" Type="http://schemas.openxmlformats.org/officeDocument/2006/relationships/tags" Target="../tags/tag560.xml"/><Relationship Id="rId22" Type="http://schemas.openxmlformats.org/officeDocument/2006/relationships/image" Target="../media/image67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71.xml"/><Relationship Id="rId13" Type="http://schemas.openxmlformats.org/officeDocument/2006/relationships/slide" Target="slide50.xml"/><Relationship Id="rId18" Type="http://schemas.openxmlformats.org/officeDocument/2006/relationships/slide" Target="slide53.xml"/><Relationship Id="rId3" Type="http://schemas.openxmlformats.org/officeDocument/2006/relationships/tags" Target="../tags/tag566.xml"/><Relationship Id="rId7" Type="http://schemas.openxmlformats.org/officeDocument/2006/relationships/tags" Target="../tags/tag570.xml"/><Relationship Id="rId12" Type="http://schemas.openxmlformats.org/officeDocument/2006/relationships/slide" Target="slide49.xml"/><Relationship Id="rId17" Type="http://schemas.openxmlformats.org/officeDocument/2006/relationships/slide" Target="slide47.xml"/><Relationship Id="rId2" Type="http://schemas.openxmlformats.org/officeDocument/2006/relationships/tags" Target="../tags/tag565.xml"/><Relationship Id="rId16" Type="http://schemas.openxmlformats.org/officeDocument/2006/relationships/slide" Target="slide48.xml"/><Relationship Id="rId20" Type="http://schemas.openxmlformats.org/officeDocument/2006/relationships/image" Target="../media/image68.emf"/><Relationship Id="rId1" Type="http://schemas.openxmlformats.org/officeDocument/2006/relationships/vmlDrawing" Target="../drawings/vmlDrawing32.vml"/><Relationship Id="rId6" Type="http://schemas.openxmlformats.org/officeDocument/2006/relationships/tags" Target="../tags/tag569.xml"/><Relationship Id="rId11" Type="http://schemas.openxmlformats.org/officeDocument/2006/relationships/notesSlide" Target="../notesSlides/notesSlide49.xml"/><Relationship Id="rId5" Type="http://schemas.openxmlformats.org/officeDocument/2006/relationships/tags" Target="../tags/tag568.xml"/><Relationship Id="rId15" Type="http://schemas.openxmlformats.org/officeDocument/2006/relationships/slide" Target="slide52.xml"/><Relationship Id="rId10" Type="http://schemas.openxmlformats.org/officeDocument/2006/relationships/slideLayout" Target="../slideLayouts/slideLayout5.xml"/><Relationship Id="rId19" Type="http://schemas.openxmlformats.org/officeDocument/2006/relationships/oleObject" Target="../embeddings/oleObject65.bin"/><Relationship Id="rId4" Type="http://schemas.openxmlformats.org/officeDocument/2006/relationships/tags" Target="../tags/tag567.xml"/><Relationship Id="rId9" Type="http://schemas.openxmlformats.org/officeDocument/2006/relationships/tags" Target="../tags/tag572.xml"/><Relationship Id="rId14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slide" Target="slide4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4.xml"/><Relationship Id="rId16" Type="http://schemas.openxmlformats.org/officeDocument/2006/relationships/slide" Target="slide6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7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79.xml"/><Relationship Id="rId13" Type="http://schemas.openxmlformats.org/officeDocument/2006/relationships/tags" Target="../tags/tag584.xml"/><Relationship Id="rId18" Type="http://schemas.openxmlformats.org/officeDocument/2006/relationships/slide" Target="slide49.xml"/><Relationship Id="rId3" Type="http://schemas.openxmlformats.org/officeDocument/2006/relationships/tags" Target="../tags/tag574.xml"/><Relationship Id="rId21" Type="http://schemas.openxmlformats.org/officeDocument/2006/relationships/slide" Target="slide52.xml"/><Relationship Id="rId7" Type="http://schemas.openxmlformats.org/officeDocument/2006/relationships/tags" Target="../tags/tag578.xml"/><Relationship Id="rId12" Type="http://schemas.openxmlformats.org/officeDocument/2006/relationships/tags" Target="../tags/tag583.xml"/><Relationship Id="rId17" Type="http://schemas.openxmlformats.org/officeDocument/2006/relationships/image" Target="../media/image69.emf"/><Relationship Id="rId2" Type="http://schemas.openxmlformats.org/officeDocument/2006/relationships/tags" Target="../tags/tag573.xml"/><Relationship Id="rId16" Type="http://schemas.openxmlformats.org/officeDocument/2006/relationships/oleObject" Target="../embeddings/oleObject66.bin"/><Relationship Id="rId20" Type="http://schemas.openxmlformats.org/officeDocument/2006/relationships/slide" Target="slide51.xml"/><Relationship Id="rId1" Type="http://schemas.openxmlformats.org/officeDocument/2006/relationships/vmlDrawing" Target="../drawings/vmlDrawing33.vml"/><Relationship Id="rId6" Type="http://schemas.openxmlformats.org/officeDocument/2006/relationships/tags" Target="../tags/tag577.xml"/><Relationship Id="rId11" Type="http://schemas.openxmlformats.org/officeDocument/2006/relationships/tags" Target="../tags/tag582.xml"/><Relationship Id="rId24" Type="http://schemas.openxmlformats.org/officeDocument/2006/relationships/slide" Target="slide53.xml"/><Relationship Id="rId5" Type="http://schemas.openxmlformats.org/officeDocument/2006/relationships/tags" Target="../tags/tag576.xml"/><Relationship Id="rId15" Type="http://schemas.openxmlformats.org/officeDocument/2006/relationships/notesSlide" Target="../notesSlides/notesSlide50.xml"/><Relationship Id="rId23" Type="http://schemas.openxmlformats.org/officeDocument/2006/relationships/slide" Target="slide47.xml"/><Relationship Id="rId10" Type="http://schemas.openxmlformats.org/officeDocument/2006/relationships/tags" Target="../tags/tag581.xml"/><Relationship Id="rId19" Type="http://schemas.openxmlformats.org/officeDocument/2006/relationships/slide" Target="slide50.xml"/><Relationship Id="rId4" Type="http://schemas.openxmlformats.org/officeDocument/2006/relationships/tags" Target="../tags/tag575.xml"/><Relationship Id="rId9" Type="http://schemas.openxmlformats.org/officeDocument/2006/relationships/tags" Target="../tags/tag580.xml"/><Relationship Id="rId14" Type="http://schemas.openxmlformats.org/officeDocument/2006/relationships/slideLayout" Target="../slideLayouts/slideLayout5.xml"/><Relationship Id="rId22" Type="http://schemas.openxmlformats.org/officeDocument/2006/relationships/slide" Target="slide4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91.xml"/><Relationship Id="rId13" Type="http://schemas.openxmlformats.org/officeDocument/2006/relationships/image" Target="../media/image70.emf"/><Relationship Id="rId18" Type="http://schemas.openxmlformats.org/officeDocument/2006/relationships/slide" Target="slide48.xml"/><Relationship Id="rId3" Type="http://schemas.openxmlformats.org/officeDocument/2006/relationships/tags" Target="../tags/tag586.xml"/><Relationship Id="rId7" Type="http://schemas.openxmlformats.org/officeDocument/2006/relationships/tags" Target="../tags/tag590.xml"/><Relationship Id="rId12" Type="http://schemas.openxmlformats.org/officeDocument/2006/relationships/oleObject" Target="../embeddings/oleObject67.bin"/><Relationship Id="rId17" Type="http://schemas.openxmlformats.org/officeDocument/2006/relationships/slide" Target="slide52.xml"/><Relationship Id="rId2" Type="http://schemas.openxmlformats.org/officeDocument/2006/relationships/tags" Target="../tags/tag585.xml"/><Relationship Id="rId16" Type="http://schemas.openxmlformats.org/officeDocument/2006/relationships/slide" Target="slide51.xml"/><Relationship Id="rId20" Type="http://schemas.openxmlformats.org/officeDocument/2006/relationships/slide" Target="slide53.xml"/><Relationship Id="rId1" Type="http://schemas.openxmlformats.org/officeDocument/2006/relationships/vmlDrawing" Target="../drawings/vmlDrawing34.vml"/><Relationship Id="rId6" Type="http://schemas.openxmlformats.org/officeDocument/2006/relationships/tags" Target="../tags/tag589.xml"/><Relationship Id="rId11" Type="http://schemas.openxmlformats.org/officeDocument/2006/relationships/notesSlide" Target="../notesSlides/notesSlide51.xml"/><Relationship Id="rId5" Type="http://schemas.openxmlformats.org/officeDocument/2006/relationships/tags" Target="../tags/tag588.xml"/><Relationship Id="rId15" Type="http://schemas.openxmlformats.org/officeDocument/2006/relationships/slide" Target="slide50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47.xml"/><Relationship Id="rId4" Type="http://schemas.openxmlformats.org/officeDocument/2006/relationships/tags" Target="../tags/tag587.xml"/><Relationship Id="rId9" Type="http://schemas.openxmlformats.org/officeDocument/2006/relationships/tags" Target="../tags/tag592.xml"/><Relationship Id="rId14" Type="http://schemas.openxmlformats.org/officeDocument/2006/relationships/slide" Target="slide4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99.xml"/><Relationship Id="rId13" Type="http://schemas.openxmlformats.org/officeDocument/2006/relationships/notesSlide" Target="../notesSlides/notesSlide52.xml"/><Relationship Id="rId18" Type="http://schemas.openxmlformats.org/officeDocument/2006/relationships/slide" Target="slide51.xml"/><Relationship Id="rId3" Type="http://schemas.openxmlformats.org/officeDocument/2006/relationships/tags" Target="../tags/tag594.xml"/><Relationship Id="rId21" Type="http://schemas.openxmlformats.org/officeDocument/2006/relationships/slide" Target="slide47.xml"/><Relationship Id="rId7" Type="http://schemas.openxmlformats.org/officeDocument/2006/relationships/tags" Target="../tags/tag59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50.xml"/><Relationship Id="rId2" Type="http://schemas.openxmlformats.org/officeDocument/2006/relationships/tags" Target="../tags/tag593.xml"/><Relationship Id="rId16" Type="http://schemas.openxmlformats.org/officeDocument/2006/relationships/slide" Target="slide49.xml"/><Relationship Id="rId20" Type="http://schemas.openxmlformats.org/officeDocument/2006/relationships/slide" Target="slide48.xml"/><Relationship Id="rId1" Type="http://schemas.openxmlformats.org/officeDocument/2006/relationships/vmlDrawing" Target="../drawings/vmlDrawing35.vml"/><Relationship Id="rId6" Type="http://schemas.openxmlformats.org/officeDocument/2006/relationships/tags" Target="../tags/tag597.xml"/><Relationship Id="rId11" Type="http://schemas.openxmlformats.org/officeDocument/2006/relationships/tags" Target="../tags/tag602.xml"/><Relationship Id="rId5" Type="http://schemas.openxmlformats.org/officeDocument/2006/relationships/tags" Target="../tags/tag596.xml"/><Relationship Id="rId15" Type="http://schemas.openxmlformats.org/officeDocument/2006/relationships/image" Target="../media/image71.emf"/><Relationship Id="rId10" Type="http://schemas.openxmlformats.org/officeDocument/2006/relationships/tags" Target="../tags/tag601.xml"/><Relationship Id="rId19" Type="http://schemas.openxmlformats.org/officeDocument/2006/relationships/slide" Target="slide52.xml"/><Relationship Id="rId4" Type="http://schemas.openxmlformats.org/officeDocument/2006/relationships/tags" Target="../tags/tag595.xml"/><Relationship Id="rId9" Type="http://schemas.openxmlformats.org/officeDocument/2006/relationships/tags" Target="../tags/tag600.xml"/><Relationship Id="rId14" Type="http://schemas.openxmlformats.org/officeDocument/2006/relationships/oleObject" Target="../embeddings/oleObject68.bin"/><Relationship Id="rId22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05.xml"/><Relationship Id="rId7" Type="http://schemas.openxmlformats.org/officeDocument/2006/relationships/tags" Target="../tags/tag609.xml"/><Relationship Id="rId12" Type="http://schemas.openxmlformats.org/officeDocument/2006/relationships/slide" Target="slide55.xml"/><Relationship Id="rId2" Type="http://schemas.openxmlformats.org/officeDocument/2006/relationships/tags" Target="../tags/tag604.xml"/><Relationship Id="rId16" Type="http://schemas.openxmlformats.org/officeDocument/2006/relationships/slide" Target="slide49.xml"/><Relationship Id="rId1" Type="http://schemas.openxmlformats.org/officeDocument/2006/relationships/tags" Target="../tags/tag603.xml"/><Relationship Id="rId6" Type="http://schemas.openxmlformats.org/officeDocument/2006/relationships/tags" Target="../tags/tag608.xml"/><Relationship Id="rId11" Type="http://schemas.openxmlformats.org/officeDocument/2006/relationships/slide" Target="slide54.xml"/><Relationship Id="rId5" Type="http://schemas.openxmlformats.org/officeDocument/2006/relationships/tags" Target="../tags/tag607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06.xml"/><Relationship Id="rId9" Type="http://schemas.openxmlformats.org/officeDocument/2006/relationships/notesSlide" Target="../notesSlides/notesSlide53.xml"/><Relationship Id="rId14" Type="http://schemas.openxmlformats.org/officeDocument/2006/relationships/slide" Target="slide4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12.xml"/><Relationship Id="rId7" Type="http://schemas.openxmlformats.org/officeDocument/2006/relationships/tags" Target="../tags/tag616.xml"/><Relationship Id="rId12" Type="http://schemas.openxmlformats.org/officeDocument/2006/relationships/slide" Target="slide55.xml"/><Relationship Id="rId2" Type="http://schemas.openxmlformats.org/officeDocument/2006/relationships/tags" Target="../tags/tag611.xml"/><Relationship Id="rId16" Type="http://schemas.openxmlformats.org/officeDocument/2006/relationships/slide" Target="slide49.xml"/><Relationship Id="rId1" Type="http://schemas.openxmlformats.org/officeDocument/2006/relationships/tags" Target="../tags/tag610.xml"/><Relationship Id="rId6" Type="http://schemas.openxmlformats.org/officeDocument/2006/relationships/tags" Target="../tags/tag615.xml"/><Relationship Id="rId11" Type="http://schemas.openxmlformats.org/officeDocument/2006/relationships/slide" Target="slide54.xml"/><Relationship Id="rId5" Type="http://schemas.openxmlformats.org/officeDocument/2006/relationships/tags" Target="../tags/tag614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13.xml"/><Relationship Id="rId9" Type="http://schemas.openxmlformats.org/officeDocument/2006/relationships/notesSlide" Target="../notesSlides/notesSlide54.xml"/><Relationship Id="rId14" Type="http://schemas.openxmlformats.org/officeDocument/2006/relationships/slide" Target="slide4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19.xml"/><Relationship Id="rId7" Type="http://schemas.openxmlformats.org/officeDocument/2006/relationships/tags" Target="../tags/tag623.xml"/><Relationship Id="rId12" Type="http://schemas.openxmlformats.org/officeDocument/2006/relationships/slide" Target="slide55.xml"/><Relationship Id="rId2" Type="http://schemas.openxmlformats.org/officeDocument/2006/relationships/tags" Target="../tags/tag618.xml"/><Relationship Id="rId16" Type="http://schemas.openxmlformats.org/officeDocument/2006/relationships/slide" Target="slide49.xml"/><Relationship Id="rId1" Type="http://schemas.openxmlformats.org/officeDocument/2006/relationships/tags" Target="../tags/tag617.xml"/><Relationship Id="rId6" Type="http://schemas.openxmlformats.org/officeDocument/2006/relationships/tags" Target="../tags/tag622.xml"/><Relationship Id="rId11" Type="http://schemas.openxmlformats.org/officeDocument/2006/relationships/slide" Target="slide54.xml"/><Relationship Id="rId5" Type="http://schemas.openxmlformats.org/officeDocument/2006/relationships/tags" Target="../tags/tag621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20.xml"/><Relationship Id="rId9" Type="http://schemas.openxmlformats.org/officeDocument/2006/relationships/notesSlide" Target="../notesSlides/notesSlide55.xml"/><Relationship Id="rId14" Type="http://schemas.openxmlformats.org/officeDocument/2006/relationships/slide" Target="slide4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26.xml"/><Relationship Id="rId7" Type="http://schemas.openxmlformats.org/officeDocument/2006/relationships/tags" Target="../tags/tag630.xml"/><Relationship Id="rId12" Type="http://schemas.openxmlformats.org/officeDocument/2006/relationships/slide" Target="slide55.xml"/><Relationship Id="rId2" Type="http://schemas.openxmlformats.org/officeDocument/2006/relationships/tags" Target="../tags/tag625.xml"/><Relationship Id="rId16" Type="http://schemas.openxmlformats.org/officeDocument/2006/relationships/slide" Target="slide49.xml"/><Relationship Id="rId1" Type="http://schemas.openxmlformats.org/officeDocument/2006/relationships/tags" Target="../tags/tag624.xml"/><Relationship Id="rId6" Type="http://schemas.openxmlformats.org/officeDocument/2006/relationships/tags" Target="../tags/tag629.xml"/><Relationship Id="rId11" Type="http://schemas.openxmlformats.org/officeDocument/2006/relationships/slide" Target="slide54.xml"/><Relationship Id="rId5" Type="http://schemas.openxmlformats.org/officeDocument/2006/relationships/tags" Target="../tags/tag628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27.xml"/><Relationship Id="rId9" Type="http://schemas.openxmlformats.org/officeDocument/2006/relationships/notesSlide" Target="../notesSlides/notesSlide56.xml"/><Relationship Id="rId14" Type="http://schemas.openxmlformats.org/officeDocument/2006/relationships/slide" Target="slide4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637.xml"/><Relationship Id="rId13" Type="http://schemas.openxmlformats.org/officeDocument/2006/relationships/image" Target="../media/image72.emf"/><Relationship Id="rId3" Type="http://schemas.openxmlformats.org/officeDocument/2006/relationships/tags" Target="../tags/tag632.xml"/><Relationship Id="rId7" Type="http://schemas.openxmlformats.org/officeDocument/2006/relationships/tags" Target="../tags/tag636.xml"/><Relationship Id="rId12" Type="http://schemas.openxmlformats.org/officeDocument/2006/relationships/oleObject" Target="../embeddings/oleObject69.bin"/><Relationship Id="rId17" Type="http://schemas.openxmlformats.org/officeDocument/2006/relationships/slide" Target="slide59.xml"/><Relationship Id="rId2" Type="http://schemas.openxmlformats.org/officeDocument/2006/relationships/tags" Target="../tags/tag631.xml"/><Relationship Id="rId16" Type="http://schemas.openxmlformats.org/officeDocument/2006/relationships/slide" Target="slide61.xml"/><Relationship Id="rId1" Type="http://schemas.openxmlformats.org/officeDocument/2006/relationships/vmlDrawing" Target="../drawings/vmlDrawing36.vml"/><Relationship Id="rId6" Type="http://schemas.openxmlformats.org/officeDocument/2006/relationships/tags" Target="../tags/tag635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634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33.xml"/><Relationship Id="rId9" Type="http://schemas.openxmlformats.org/officeDocument/2006/relationships/tags" Target="../tags/tag638.xml"/><Relationship Id="rId1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645.xml"/><Relationship Id="rId13" Type="http://schemas.openxmlformats.org/officeDocument/2006/relationships/image" Target="../media/image73.emf"/><Relationship Id="rId3" Type="http://schemas.openxmlformats.org/officeDocument/2006/relationships/tags" Target="../tags/tag640.xml"/><Relationship Id="rId7" Type="http://schemas.openxmlformats.org/officeDocument/2006/relationships/tags" Target="../tags/tag644.xml"/><Relationship Id="rId12" Type="http://schemas.openxmlformats.org/officeDocument/2006/relationships/oleObject" Target="../embeddings/oleObject70.bin"/><Relationship Id="rId17" Type="http://schemas.openxmlformats.org/officeDocument/2006/relationships/slide" Target="slide59.xml"/><Relationship Id="rId2" Type="http://schemas.openxmlformats.org/officeDocument/2006/relationships/tags" Target="../tags/tag639.xml"/><Relationship Id="rId16" Type="http://schemas.openxmlformats.org/officeDocument/2006/relationships/slide" Target="slide61.xml"/><Relationship Id="rId1" Type="http://schemas.openxmlformats.org/officeDocument/2006/relationships/vmlDrawing" Target="../drawings/vmlDrawing37.vml"/><Relationship Id="rId6" Type="http://schemas.openxmlformats.org/officeDocument/2006/relationships/tags" Target="../tags/tag643.xml"/><Relationship Id="rId11" Type="http://schemas.openxmlformats.org/officeDocument/2006/relationships/notesSlide" Target="../notesSlides/notesSlide58.xml"/><Relationship Id="rId5" Type="http://schemas.openxmlformats.org/officeDocument/2006/relationships/tags" Target="../tags/tag642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641.xml"/><Relationship Id="rId9" Type="http://schemas.openxmlformats.org/officeDocument/2006/relationships/tags" Target="../tags/tag646.xml"/><Relationship Id="rId14" Type="http://schemas.openxmlformats.org/officeDocument/2006/relationships/slide" Target="slide58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53.xml"/><Relationship Id="rId13" Type="http://schemas.openxmlformats.org/officeDocument/2006/relationships/image" Target="../media/image74.emf"/><Relationship Id="rId18" Type="http://schemas.openxmlformats.org/officeDocument/2006/relationships/slide" Target="slide60.xml"/><Relationship Id="rId3" Type="http://schemas.openxmlformats.org/officeDocument/2006/relationships/tags" Target="../tags/tag648.xml"/><Relationship Id="rId7" Type="http://schemas.openxmlformats.org/officeDocument/2006/relationships/tags" Target="../tags/tag652.xml"/><Relationship Id="rId12" Type="http://schemas.openxmlformats.org/officeDocument/2006/relationships/oleObject" Target="../embeddings/oleObject71.bin"/><Relationship Id="rId17" Type="http://schemas.openxmlformats.org/officeDocument/2006/relationships/slide" Target="slide59.xml"/><Relationship Id="rId2" Type="http://schemas.openxmlformats.org/officeDocument/2006/relationships/tags" Target="../tags/tag647.xml"/><Relationship Id="rId16" Type="http://schemas.openxmlformats.org/officeDocument/2006/relationships/slide" Target="slide61.xml"/><Relationship Id="rId1" Type="http://schemas.openxmlformats.org/officeDocument/2006/relationships/vmlDrawing" Target="../drawings/vmlDrawing38.vml"/><Relationship Id="rId6" Type="http://schemas.openxmlformats.org/officeDocument/2006/relationships/tags" Target="../tags/tag651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50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49.xml"/><Relationship Id="rId9" Type="http://schemas.openxmlformats.org/officeDocument/2006/relationships/tags" Target="../tags/tag654.xml"/><Relationship Id="rId14" Type="http://schemas.openxmlformats.org/officeDocument/2006/relationships/slide" Target="slide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" Target="slide4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83.xml"/><Relationship Id="rId16" Type="http://schemas.openxmlformats.org/officeDocument/2006/relationships/slide" Target="slide6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86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61.xml"/><Relationship Id="rId13" Type="http://schemas.openxmlformats.org/officeDocument/2006/relationships/image" Target="../media/image75.emf"/><Relationship Id="rId18" Type="http://schemas.openxmlformats.org/officeDocument/2006/relationships/slide" Target="slide60.xml"/><Relationship Id="rId3" Type="http://schemas.openxmlformats.org/officeDocument/2006/relationships/tags" Target="../tags/tag656.xml"/><Relationship Id="rId7" Type="http://schemas.openxmlformats.org/officeDocument/2006/relationships/tags" Target="../tags/tag660.xml"/><Relationship Id="rId12" Type="http://schemas.openxmlformats.org/officeDocument/2006/relationships/oleObject" Target="../embeddings/oleObject72.bin"/><Relationship Id="rId17" Type="http://schemas.openxmlformats.org/officeDocument/2006/relationships/slide" Target="slide59.xml"/><Relationship Id="rId2" Type="http://schemas.openxmlformats.org/officeDocument/2006/relationships/tags" Target="../tags/tag655.xml"/><Relationship Id="rId16" Type="http://schemas.openxmlformats.org/officeDocument/2006/relationships/slide" Target="slide61.xml"/><Relationship Id="rId1" Type="http://schemas.openxmlformats.org/officeDocument/2006/relationships/vmlDrawing" Target="../drawings/vmlDrawing39.vml"/><Relationship Id="rId6" Type="http://schemas.openxmlformats.org/officeDocument/2006/relationships/tags" Target="../tags/tag659.xml"/><Relationship Id="rId11" Type="http://schemas.openxmlformats.org/officeDocument/2006/relationships/notesSlide" Target="../notesSlides/notesSlide60.xml"/><Relationship Id="rId5" Type="http://schemas.openxmlformats.org/officeDocument/2006/relationships/tags" Target="../tags/tag658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57.xml"/><Relationship Id="rId9" Type="http://schemas.openxmlformats.org/officeDocument/2006/relationships/tags" Target="../tags/tag662.xml"/><Relationship Id="rId14" Type="http://schemas.openxmlformats.org/officeDocument/2006/relationships/slide" Target="slide58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9.xml"/><Relationship Id="rId3" Type="http://schemas.openxmlformats.org/officeDocument/2006/relationships/tags" Target="../tags/tag665.xml"/><Relationship Id="rId7" Type="http://schemas.openxmlformats.org/officeDocument/2006/relationships/tags" Target="../tags/tag669.xml"/><Relationship Id="rId12" Type="http://schemas.openxmlformats.org/officeDocument/2006/relationships/slide" Target="slide61.xml"/><Relationship Id="rId2" Type="http://schemas.openxmlformats.org/officeDocument/2006/relationships/tags" Target="../tags/tag664.xml"/><Relationship Id="rId1" Type="http://schemas.openxmlformats.org/officeDocument/2006/relationships/tags" Target="../tags/tag663.xml"/><Relationship Id="rId6" Type="http://schemas.openxmlformats.org/officeDocument/2006/relationships/tags" Target="../tags/tag668.xml"/><Relationship Id="rId11" Type="http://schemas.openxmlformats.org/officeDocument/2006/relationships/slide" Target="slide57.xml"/><Relationship Id="rId5" Type="http://schemas.openxmlformats.org/officeDocument/2006/relationships/tags" Target="../tags/tag667.xml"/><Relationship Id="rId10" Type="http://schemas.openxmlformats.org/officeDocument/2006/relationships/slide" Target="slide58.xml"/><Relationship Id="rId4" Type="http://schemas.openxmlformats.org/officeDocument/2006/relationships/tags" Target="../tags/tag666.xml"/><Relationship Id="rId9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676.xml"/><Relationship Id="rId13" Type="http://schemas.openxmlformats.org/officeDocument/2006/relationships/tags" Target="../tags/tag681.xml"/><Relationship Id="rId18" Type="http://schemas.openxmlformats.org/officeDocument/2006/relationships/slide" Target="slide63.xml"/><Relationship Id="rId26" Type="http://schemas.openxmlformats.org/officeDocument/2006/relationships/oleObject" Target="../embeddings/oleObject73.bin"/><Relationship Id="rId3" Type="http://schemas.openxmlformats.org/officeDocument/2006/relationships/tags" Target="../tags/tag671.xml"/><Relationship Id="rId21" Type="http://schemas.openxmlformats.org/officeDocument/2006/relationships/slide" Target="slide74.xml"/><Relationship Id="rId7" Type="http://schemas.openxmlformats.org/officeDocument/2006/relationships/tags" Target="../tags/tag675.xml"/><Relationship Id="rId12" Type="http://schemas.openxmlformats.org/officeDocument/2006/relationships/tags" Target="../tags/tag680.xml"/><Relationship Id="rId17" Type="http://schemas.openxmlformats.org/officeDocument/2006/relationships/slide" Target="slide62.xml"/><Relationship Id="rId25" Type="http://schemas.openxmlformats.org/officeDocument/2006/relationships/slide" Target="slide83.xml"/><Relationship Id="rId2" Type="http://schemas.openxmlformats.org/officeDocument/2006/relationships/tags" Target="../tags/tag670.xml"/><Relationship Id="rId16" Type="http://schemas.openxmlformats.org/officeDocument/2006/relationships/notesSlide" Target="../notesSlides/notesSlide62.xml"/><Relationship Id="rId20" Type="http://schemas.openxmlformats.org/officeDocument/2006/relationships/slide" Target="slide77.xml"/><Relationship Id="rId29" Type="http://schemas.openxmlformats.org/officeDocument/2006/relationships/image" Target="../media/image77.emf"/><Relationship Id="rId1" Type="http://schemas.openxmlformats.org/officeDocument/2006/relationships/vmlDrawing" Target="../drawings/vmlDrawing40.vml"/><Relationship Id="rId6" Type="http://schemas.openxmlformats.org/officeDocument/2006/relationships/tags" Target="../tags/tag674.xml"/><Relationship Id="rId11" Type="http://schemas.openxmlformats.org/officeDocument/2006/relationships/tags" Target="../tags/tag679.xml"/><Relationship Id="rId24" Type="http://schemas.openxmlformats.org/officeDocument/2006/relationships/slide" Target="slide65.xml"/><Relationship Id="rId5" Type="http://schemas.openxmlformats.org/officeDocument/2006/relationships/tags" Target="../tags/tag673.xml"/><Relationship Id="rId15" Type="http://schemas.openxmlformats.org/officeDocument/2006/relationships/slideLayout" Target="../slideLayouts/slideLayout8.xml"/><Relationship Id="rId23" Type="http://schemas.openxmlformats.org/officeDocument/2006/relationships/slide" Target="slide66.xml"/><Relationship Id="rId28" Type="http://schemas.openxmlformats.org/officeDocument/2006/relationships/oleObject" Target="../embeddings/oleObject74.bin"/><Relationship Id="rId10" Type="http://schemas.openxmlformats.org/officeDocument/2006/relationships/tags" Target="../tags/tag678.xml"/><Relationship Id="rId19" Type="http://schemas.openxmlformats.org/officeDocument/2006/relationships/slide" Target="slide64.xml"/><Relationship Id="rId31" Type="http://schemas.openxmlformats.org/officeDocument/2006/relationships/image" Target="../media/image78.emf"/><Relationship Id="rId4" Type="http://schemas.openxmlformats.org/officeDocument/2006/relationships/tags" Target="../tags/tag672.xml"/><Relationship Id="rId9" Type="http://schemas.openxmlformats.org/officeDocument/2006/relationships/tags" Target="../tags/tag677.xml"/><Relationship Id="rId14" Type="http://schemas.openxmlformats.org/officeDocument/2006/relationships/tags" Target="../tags/tag682.xml"/><Relationship Id="rId22" Type="http://schemas.openxmlformats.org/officeDocument/2006/relationships/slide" Target="slide68.xml"/><Relationship Id="rId27" Type="http://schemas.openxmlformats.org/officeDocument/2006/relationships/image" Target="../media/image76.emf"/><Relationship Id="rId30" Type="http://schemas.openxmlformats.org/officeDocument/2006/relationships/oleObject" Target="../embeddings/oleObject75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689.xml"/><Relationship Id="rId13" Type="http://schemas.openxmlformats.org/officeDocument/2006/relationships/tags" Target="../tags/tag694.xml"/><Relationship Id="rId18" Type="http://schemas.openxmlformats.org/officeDocument/2006/relationships/slide" Target="slide77.xml"/><Relationship Id="rId26" Type="http://schemas.openxmlformats.org/officeDocument/2006/relationships/image" Target="../media/image79.emf"/><Relationship Id="rId39" Type="http://schemas.openxmlformats.org/officeDocument/2006/relationships/oleObject" Target="../embeddings/oleObject83.bin"/><Relationship Id="rId3" Type="http://schemas.openxmlformats.org/officeDocument/2006/relationships/tags" Target="../tags/tag684.xml"/><Relationship Id="rId21" Type="http://schemas.openxmlformats.org/officeDocument/2006/relationships/slide" Target="slide66.xml"/><Relationship Id="rId34" Type="http://schemas.openxmlformats.org/officeDocument/2006/relationships/image" Target="../media/image83.emf"/><Relationship Id="rId42" Type="http://schemas.openxmlformats.org/officeDocument/2006/relationships/image" Target="../media/image87.emf"/><Relationship Id="rId7" Type="http://schemas.openxmlformats.org/officeDocument/2006/relationships/tags" Target="../tags/tag688.xml"/><Relationship Id="rId12" Type="http://schemas.openxmlformats.org/officeDocument/2006/relationships/tags" Target="../tags/tag693.xml"/><Relationship Id="rId17" Type="http://schemas.openxmlformats.org/officeDocument/2006/relationships/slide" Target="slide62.xml"/><Relationship Id="rId25" Type="http://schemas.openxmlformats.org/officeDocument/2006/relationships/oleObject" Target="../embeddings/oleObject76.bin"/><Relationship Id="rId33" Type="http://schemas.openxmlformats.org/officeDocument/2006/relationships/oleObject" Target="../embeddings/oleObject80.bin"/><Relationship Id="rId38" Type="http://schemas.openxmlformats.org/officeDocument/2006/relationships/image" Target="../media/image85.emf"/><Relationship Id="rId2" Type="http://schemas.openxmlformats.org/officeDocument/2006/relationships/tags" Target="../tags/tag683.xml"/><Relationship Id="rId16" Type="http://schemas.openxmlformats.org/officeDocument/2006/relationships/slide" Target="slide83.xml"/><Relationship Id="rId20" Type="http://schemas.openxmlformats.org/officeDocument/2006/relationships/slide" Target="slide68.xml"/><Relationship Id="rId29" Type="http://schemas.openxmlformats.org/officeDocument/2006/relationships/oleObject" Target="../embeddings/oleObject78.bin"/><Relationship Id="rId41" Type="http://schemas.openxmlformats.org/officeDocument/2006/relationships/oleObject" Target="../embeddings/oleObject84.bin"/><Relationship Id="rId1" Type="http://schemas.openxmlformats.org/officeDocument/2006/relationships/vmlDrawing" Target="../drawings/vmlDrawing41.vml"/><Relationship Id="rId6" Type="http://schemas.openxmlformats.org/officeDocument/2006/relationships/tags" Target="../tags/tag687.xml"/><Relationship Id="rId11" Type="http://schemas.openxmlformats.org/officeDocument/2006/relationships/tags" Target="../tags/tag692.xml"/><Relationship Id="rId24" Type="http://schemas.openxmlformats.org/officeDocument/2006/relationships/slide" Target="slide65.xml"/><Relationship Id="rId32" Type="http://schemas.openxmlformats.org/officeDocument/2006/relationships/image" Target="../media/image82.emf"/><Relationship Id="rId37" Type="http://schemas.openxmlformats.org/officeDocument/2006/relationships/oleObject" Target="../embeddings/oleObject82.bin"/><Relationship Id="rId40" Type="http://schemas.openxmlformats.org/officeDocument/2006/relationships/image" Target="../media/image86.emf"/><Relationship Id="rId5" Type="http://schemas.openxmlformats.org/officeDocument/2006/relationships/tags" Target="../tags/tag686.xml"/><Relationship Id="rId15" Type="http://schemas.openxmlformats.org/officeDocument/2006/relationships/notesSlide" Target="../notesSlides/notesSlide63.xml"/><Relationship Id="rId23" Type="http://schemas.openxmlformats.org/officeDocument/2006/relationships/slide" Target="slide64.xml"/><Relationship Id="rId28" Type="http://schemas.openxmlformats.org/officeDocument/2006/relationships/image" Target="../media/image80.emf"/><Relationship Id="rId36" Type="http://schemas.openxmlformats.org/officeDocument/2006/relationships/image" Target="../media/image84.emf"/><Relationship Id="rId10" Type="http://schemas.openxmlformats.org/officeDocument/2006/relationships/tags" Target="../tags/tag691.xml"/><Relationship Id="rId19" Type="http://schemas.openxmlformats.org/officeDocument/2006/relationships/slide" Target="slide74.xml"/><Relationship Id="rId31" Type="http://schemas.openxmlformats.org/officeDocument/2006/relationships/oleObject" Target="../embeddings/oleObject79.bin"/><Relationship Id="rId4" Type="http://schemas.openxmlformats.org/officeDocument/2006/relationships/tags" Target="../tags/tag685.xml"/><Relationship Id="rId9" Type="http://schemas.openxmlformats.org/officeDocument/2006/relationships/tags" Target="../tags/tag690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3.xml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81.emf"/><Relationship Id="rId35" Type="http://schemas.openxmlformats.org/officeDocument/2006/relationships/oleObject" Target="../embeddings/oleObject81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701.xml"/><Relationship Id="rId13" Type="http://schemas.openxmlformats.org/officeDocument/2006/relationships/tags" Target="../tags/tag706.xml"/><Relationship Id="rId18" Type="http://schemas.openxmlformats.org/officeDocument/2006/relationships/slide" Target="slide77.xml"/><Relationship Id="rId26" Type="http://schemas.openxmlformats.org/officeDocument/2006/relationships/image" Target="../media/image88.emf"/><Relationship Id="rId39" Type="http://schemas.openxmlformats.org/officeDocument/2006/relationships/oleObject" Target="../embeddings/oleObject92.bin"/><Relationship Id="rId3" Type="http://schemas.openxmlformats.org/officeDocument/2006/relationships/tags" Target="../tags/tag696.xml"/><Relationship Id="rId21" Type="http://schemas.openxmlformats.org/officeDocument/2006/relationships/slide" Target="slide66.xml"/><Relationship Id="rId34" Type="http://schemas.openxmlformats.org/officeDocument/2006/relationships/image" Target="../media/image92.emf"/><Relationship Id="rId42" Type="http://schemas.openxmlformats.org/officeDocument/2006/relationships/image" Target="../media/image96.emf"/><Relationship Id="rId7" Type="http://schemas.openxmlformats.org/officeDocument/2006/relationships/tags" Target="../tags/tag700.xml"/><Relationship Id="rId12" Type="http://schemas.openxmlformats.org/officeDocument/2006/relationships/tags" Target="../tags/tag705.xml"/><Relationship Id="rId17" Type="http://schemas.openxmlformats.org/officeDocument/2006/relationships/slide" Target="slide62.xml"/><Relationship Id="rId25" Type="http://schemas.openxmlformats.org/officeDocument/2006/relationships/oleObject" Target="../embeddings/oleObject85.bin"/><Relationship Id="rId33" Type="http://schemas.openxmlformats.org/officeDocument/2006/relationships/oleObject" Target="../embeddings/oleObject89.bin"/><Relationship Id="rId38" Type="http://schemas.openxmlformats.org/officeDocument/2006/relationships/image" Target="../media/image94.emf"/><Relationship Id="rId2" Type="http://schemas.openxmlformats.org/officeDocument/2006/relationships/tags" Target="../tags/tag695.xml"/><Relationship Id="rId16" Type="http://schemas.openxmlformats.org/officeDocument/2006/relationships/slide" Target="slide83.xml"/><Relationship Id="rId20" Type="http://schemas.openxmlformats.org/officeDocument/2006/relationships/slide" Target="slide68.xml"/><Relationship Id="rId29" Type="http://schemas.openxmlformats.org/officeDocument/2006/relationships/oleObject" Target="../embeddings/oleObject87.bin"/><Relationship Id="rId41" Type="http://schemas.openxmlformats.org/officeDocument/2006/relationships/oleObject" Target="../embeddings/oleObject93.bin"/><Relationship Id="rId1" Type="http://schemas.openxmlformats.org/officeDocument/2006/relationships/vmlDrawing" Target="../drawings/vmlDrawing42.vml"/><Relationship Id="rId6" Type="http://schemas.openxmlformats.org/officeDocument/2006/relationships/tags" Target="../tags/tag699.xml"/><Relationship Id="rId11" Type="http://schemas.openxmlformats.org/officeDocument/2006/relationships/tags" Target="../tags/tag704.xml"/><Relationship Id="rId24" Type="http://schemas.openxmlformats.org/officeDocument/2006/relationships/slide" Target="slide65.xml"/><Relationship Id="rId32" Type="http://schemas.openxmlformats.org/officeDocument/2006/relationships/image" Target="../media/image91.emf"/><Relationship Id="rId37" Type="http://schemas.openxmlformats.org/officeDocument/2006/relationships/oleObject" Target="../embeddings/oleObject91.bin"/><Relationship Id="rId40" Type="http://schemas.openxmlformats.org/officeDocument/2006/relationships/image" Target="../media/image95.emf"/><Relationship Id="rId5" Type="http://schemas.openxmlformats.org/officeDocument/2006/relationships/tags" Target="../tags/tag698.xml"/><Relationship Id="rId15" Type="http://schemas.openxmlformats.org/officeDocument/2006/relationships/notesSlide" Target="../notesSlides/notesSlide64.xml"/><Relationship Id="rId23" Type="http://schemas.openxmlformats.org/officeDocument/2006/relationships/slide" Target="slide64.xml"/><Relationship Id="rId28" Type="http://schemas.openxmlformats.org/officeDocument/2006/relationships/image" Target="../media/image89.emf"/><Relationship Id="rId36" Type="http://schemas.openxmlformats.org/officeDocument/2006/relationships/image" Target="../media/image93.emf"/><Relationship Id="rId10" Type="http://schemas.openxmlformats.org/officeDocument/2006/relationships/tags" Target="../tags/tag703.xml"/><Relationship Id="rId19" Type="http://schemas.openxmlformats.org/officeDocument/2006/relationships/slide" Target="slide74.xml"/><Relationship Id="rId31" Type="http://schemas.openxmlformats.org/officeDocument/2006/relationships/oleObject" Target="../embeddings/oleObject88.bin"/><Relationship Id="rId4" Type="http://schemas.openxmlformats.org/officeDocument/2006/relationships/tags" Target="../tags/tag697.xml"/><Relationship Id="rId9" Type="http://schemas.openxmlformats.org/officeDocument/2006/relationships/tags" Target="../tags/tag702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3.xml"/><Relationship Id="rId27" Type="http://schemas.openxmlformats.org/officeDocument/2006/relationships/oleObject" Target="../embeddings/oleObject86.bin"/><Relationship Id="rId30" Type="http://schemas.openxmlformats.org/officeDocument/2006/relationships/image" Target="../media/image90.emf"/><Relationship Id="rId35" Type="http://schemas.openxmlformats.org/officeDocument/2006/relationships/oleObject" Target="../embeddings/oleObject90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714.xml"/><Relationship Id="rId13" Type="http://schemas.openxmlformats.org/officeDocument/2006/relationships/slide" Target="slide62.xml"/><Relationship Id="rId18" Type="http://schemas.openxmlformats.org/officeDocument/2006/relationships/slide" Target="slide63.xml"/><Relationship Id="rId3" Type="http://schemas.openxmlformats.org/officeDocument/2006/relationships/tags" Target="../tags/tag709.xml"/><Relationship Id="rId7" Type="http://schemas.openxmlformats.org/officeDocument/2006/relationships/tags" Target="../tags/tag713.xml"/><Relationship Id="rId12" Type="http://schemas.openxmlformats.org/officeDocument/2006/relationships/slide" Target="slide83.xml"/><Relationship Id="rId17" Type="http://schemas.openxmlformats.org/officeDocument/2006/relationships/slide" Target="slide66.xml"/><Relationship Id="rId2" Type="http://schemas.openxmlformats.org/officeDocument/2006/relationships/tags" Target="../tags/tag708.xml"/><Relationship Id="rId16" Type="http://schemas.openxmlformats.org/officeDocument/2006/relationships/slide" Target="slide68.xml"/><Relationship Id="rId20" Type="http://schemas.openxmlformats.org/officeDocument/2006/relationships/slide" Target="slide65.xml"/><Relationship Id="rId1" Type="http://schemas.openxmlformats.org/officeDocument/2006/relationships/tags" Target="../tags/tag707.xml"/><Relationship Id="rId6" Type="http://schemas.openxmlformats.org/officeDocument/2006/relationships/tags" Target="../tags/tag712.xml"/><Relationship Id="rId11" Type="http://schemas.openxmlformats.org/officeDocument/2006/relationships/notesSlide" Target="../notesSlides/notesSlide65.xml"/><Relationship Id="rId5" Type="http://schemas.openxmlformats.org/officeDocument/2006/relationships/tags" Target="../tags/tag711.xml"/><Relationship Id="rId15" Type="http://schemas.openxmlformats.org/officeDocument/2006/relationships/slide" Target="slide74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4.xml"/><Relationship Id="rId4" Type="http://schemas.openxmlformats.org/officeDocument/2006/relationships/tags" Target="../tags/tag710.xml"/><Relationship Id="rId9" Type="http://schemas.openxmlformats.org/officeDocument/2006/relationships/tags" Target="../tags/tag715.xml"/><Relationship Id="rId14" Type="http://schemas.openxmlformats.org/officeDocument/2006/relationships/slide" Target="slide7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722.xml"/><Relationship Id="rId13" Type="http://schemas.openxmlformats.org/officeDocument/2006/relationships/tags" Target="../tags/tag727.xml"/><Relationship Id="rId18" Type="http://schemas.openxmlformats.org/officeDocument/2006/relationships/slide" Target="slide67.xml"/><Relationship Id="rId3" Type="http://schemas.openxmlformats.org/officeDocument/2006/relationships/tags" Target="../tags/tag717.xml"/><Relationship Id="rId21" Type="http://schemas.openxmlformats.org/officeDocument/2006/relationships/slide" Target="slide74.xml"/><Relationship Id="rId7" Type="http://schemas.openxmlformats.org/officeDocument/2006/relationships/tags" Target="../tags/tag721.xml"/><Relationship Id="rId12" Type="http://schemas.openxmlformats.org/officeDocument/2006/relationships/tags" Target="../tags/tag726.xml"/><Relationship Id="rId17" Type="http://schemas.openxmlformats.org/officeDocument/2006/relationships/slide" Target="slide66.xml"/><Relationship Id="rId2" Type="http://schemas.openxmlformats.org/officeDocument/2006/relationships/tags" Target="../tags/tag716.xml"/><Relationship Id="rId16" Type="http://schemas.openxmlformats.org/officeDocument/2006/relationships/slide" Target="slide83.xml"/><Relationship Id="rId20" Type="http://schemas.openxmlformats.org/officeDocument/2006/relationships/slide" Target="slide77.xml"/><Relationship Id="rId1" Type="http://schemas.openxmlformats.org/officeDocument/2006/relationships/vmlDrawing" Target="../drawings/vmlDrawing43.vml"/><Relationship Id="rId6" Type="http://schemas.openxmlformats.org/officeDocument/2006/relationships/tags" Target="../tags/tag720.xml"/><Relationship Id="rId11" Type="http://schemas.openxmlformats.org/officeDocument/2006/relationships/tags" Target="../tags/tag725.xml"/><Relationship Id="rId24" Type="http://schemas.openxmlformats.org/officeDocument/2006/relationships/image" Target="../media/image97.emf"/><Relationship Id="rId5" Type="http://schemas.openxmlformats.org/officeDocument/2006/relationships/tags" Target="../tags/tag719.xml"/><Relationship Id="rId15" Type="http://schemas.openxmlformats.org/officeDocument/2006/relationships/notesSlide" Target="../notesSlides/notesSlide66.xml"/><Relationship Id="rId23" Type="http://schemas.openxmlformats.org/officeDocument/2006/relationships/oleObject" Target="../embeddings/oleObject94.bin"/><Relationship Id="rId10" Type="http://schemas.openxmlformats.org/officeDocument/2006/relationships/tags" Target="../tags/tag724.xml"/><Relationship Id="rId19" Type="http://schemas.openxmlformats.org/officeDocument/2006/relationships/slide" Target="slide62.xml"/><Relationship Id="rId4" Type="http://schemas.openxmlformats.org/officeDocument/2006/relationships/tags" Target="../tags/tag718.xml"/><Relationship Id="rId9" Type="http://schemas.openxmlformats.org/officeDocument/2006/relationships/tags" Target="../tags/tag723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8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735.xml"/><Relationship Id="rId13" Type="http://schemas.openxmlformats.org/officeDocument/2006/relationships/slide" Target="slide83.xml"/><Relationship Id="rId18" Type="http://schemas.openxmlformats.org/officeDocument/2006/relationships/slide" Target="slide66.xml"/><Relationship Id="rId3" Type="http://schemas.openxmlformats.org/officeDocument/2006/relationships/tags" Target="../tags/tag730.xml"/><Relationship Id="rId7" Type="http://schemas.openxmlformats.org/officeDocument/2006/relationships/tags" Target="../tags/tag734.xml"/><Relationship Id="rId12" Type="http://schemas.openxmlformats.org/officeDocument/2006/relationships/notesSlide" Target="../notesSlides/notesSlide67.xml"/><Relationship Id="rId17" Type="http://schemas.openxmlformats.org/officeDocument/2006/relationships/slide" Target="slide68.xml"/><Relationship Id="rId2" Type="http://schemas.openxmlformats.org/officeDocument/2006/relationships/tags" Target="../tags/tag729.xml"/><Relationship Id="rId16" Type="http://schemas.openxmlformats.org/officeDocument/2006/relationships/slide" Target="slide74.xml"/><Relationship Id="rId1" Type="http://schemas.openxmlformats.org/officeDocument/2006/relationships/tags" Target="../tags/tag728.xml"/><Relationship Id="rId6" Type="http://schemas.openxmlformats.org/officeDocument/2006/relationships/tags" Target="../tags/tag733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732.xml"/><Relationship Id="rId15" Type="http://schemas.openxmlformats.org/officeDocument/2006/relationships/slide" Target="slide77.xml"/><Relationship Id="rId10" Type="http://schemas.openxmlformats.org/officeDocument/2006/relationships/tags" Target="../tags/tag737.xml"/><Relationship Id="rId19" Type="http://schemas.openxmlformats.org/officeDocument/2006/relationships/slide" Target="slide67.xml"/><Relationship Id="rId4" Type="http://schemas.openxmlformats.org/officeDocument/2006/relationships/tags" Target="../tags/tag731.xml"/><Relationship Id="rId9" Type="http://schemas.openxmlformats.org/officeDocument/2006/relationships/tags" Target="../tags/tag736.xml"/><Relationship Id="rId14" Type="http://schemas.openxmlformats.org/officeDocument/2006/relationships/slide" Target="slide6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744.xml"/><Relationship Id="rId13" Type="http://schemas.openxmlformats.org/officeDocument/2006/relationships/notesSlide" Target="../notesSlides/notesSlide68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39.xml"/><Relationship Id="rId21" Type="http://schemas.openxmlformats.org/officeDocument/2006/relationships/slide" Target="slide71.xml"/><Relationship Id="rId7" Type="http://schemas.openxmlformats.org/officeDocument/2006/relationships/tags" Target="../tags/tag74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38.xml"/><Relationship Id="rId16" Type="http://schemas.openxmlformats.org/officeDocument/2006/relationships/slide" Target="slide83.xml"/><Relationship Id="rId20" Type="http://schemas.openxmlformats.org/officeDocument/2006/relationships/slide" Target="slide69.xml"/><Relationship Id="rId1" Type="http://schemas.openxmlformats.org/officeDocument/2006/relationships/vmlDrawing" Target="../drawings/vmlDrawing44.vml"/><Relationship Id="rId6" Type="http://schemas.openxmlformats.org/officeDocument/2006/relationships/tags" Target="../tags/tag742.xml"/><Relationship Id="rId11" Type="http://schemas.openxmlformats.org/officeDocument/2006/relationships/tags" Target="../tags/tag747.xml"/><Relationship Id="rId24" Type="http://schemas.openxmlformats.org/officeDocument/2006/relationships/slide" Target="slide77.xml"/><Relationship Id="rId5" Type="http://schemas.openxmlformats.org/officeDocument/2006/relationships/tags" Target="../tags/tag741.xml"/><Relationship Id="rId15" Type="http://schemas.openxmlformats.org/officeDocument/2006/relationships/image" Target="../media/image98.emf"/><Relationship Id="rId23" Type="http://schemas.openxmlformats.org/officeDocument/2006/relationships/slide" Target="slide62.xml"/><Relationship Id="rId10" Type="http://schemas.openxmlformats.org/officeDocument/2006/relationships/tags" Target="../tags/tag746.xml"/><Relationship Id="rId19" Type="http://schemas.openxmlformats.org/officeDocument/2006/relationships/slide" Target="slide68.xml"/><Relationship Id="rId4" Type="http://schemas.openxmlformats.org/officeDocument/2006/relationships/tags" Target="../tags/tag740.xml"/><Relationship Id="rId9" Type="http://schemas.openxmlformats.org/officeDocument/2006/relationships/tags" Target="../tags/tag745.xml"/><Relationship Id="rId14" Type="http://schemas.openxmlformats.org/officeDocument/2006/relationships/oleObject" Target="../embeddings/oleObject95.bin"/><Relationship Id="rId22" Type="http://schemas.openxmlformats.org/officeDocument/2006/relationships/slide" Target="slide70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13" Type="http://schemas.openxmlformats.org/officeDocument/2006/relationships/notesSlide" Target="../notesSlides/notesSlide69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49.xml"/><Relationship Id="rId21" Type="http://schemas.openxmlformats.org/officeDocument/2006/relationships/slide" Target="slide71.xml"/><Relationship Id="rId7" Type="http://schemas.openxmlformats.org/officeDocument/2006/relationships/tags" Target="../tags/tag75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48.xml"/><Relationship Id="rId16" Type="http://schemas.openxmlformats.org/officeDocument/2006/relationships/image" Target="../media/image99.emf"/><Relationship Id="rId20" Type="http://schemas.openxmlformats.org/officeDocument/2006/relationships/slide" Target="slide69.xml"/><Relationship Id="rId1" Type="http://schemas.openxmlformats.org/officeDocument/2006/relationships/vmlDrawing" Target="../drawings/vmlDrawing45.vml"/><Relationship Id="rId6" Type="http://schemas.openxmlformats.org/officeDocument/2006/relationships/tags" Target="../tags/tag752.xml"/><Relationship Id="rId11" Type="http://schemas.openxmlformats.org/officeDocument/2006/relationships/tags" Target="../tags/tag757.xml"/><Relationship Id="rId24" Type="http://schemas.openxmlformats.org/officeDocument/2006/relationships/slide" Target="slide77.xml"/><Relationship Id="rId5" Type="http://schemas.openxmlformats.org/officeDocument/2006/relationships/tags" Target="../tags/tag751.xml"/><Relationship Id="rId15" Type="http://schemas.openxmlformats.org/officeDocument/2006/relationships/oleObject" Target="../embeddings/oleObject96.bin"/><Relationship Id="rId23" Type="http://schemas.openxmlformats.org/officeDocument/2006/relationships/slide" Target="slide62.xml"/><Relationship Id="rId10" Type="http://schemas.openxmlformats.org/officeDocument/2006/relationships/tags" Target="../tags/tag756.xml"/><Relationship Id="rId19" Type="http://schemas.openxmlformats.org/officeDocument/2006/relationships/slide" Target="slide68.xml"/><Relationship Id="rId4" Type="http://schemas.openxmlformats.org/officeDocument/2006/relationships/tags" Target="../tags/tag750.xml"/><Relationship Id="rId9" Type="http://schemas.openxmlformats.org/officeDocument/2006/relationships/tags" Target="../tags/tag755.xml"/><Relationship Id="rId14" Type="http://schemas.openxmlformats.org/officeDocument/2006/relationships/slide" Target="slide83.xml"/><Relationship Id="rId22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slide" Target="slide4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92.xml"/><Relationship Id="rId16" Type="http://schemas.openxmlformats.org/officeDocument/2006/relationships/slide" Target="slide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95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tags" Target="../tags/tag764.xml"/><Relationship Id="rId13" Type="http://schemas.openxmlformats.org/officeDocument/2006/relationships/notesSlide" Target="../notesSlides/notesSlide70.xml"/><Relationship Id="rId18" Type="http://schemas.openxmlformats.org/officeDocument/2006/relationships/slide" Target="slide68.xml"/><Relationship Id="rId26" Type="http://schemas.openxmlformats.org/officeDocument/2006/relationships/slide" Target="slide66.xml"/><Relationship Id="rId3" Type="http://schemas.openxmlformats.org/officeDocument/2006/relationships/tags" Target="../tags/tag759.xml"/><Relationship Id="rId21" Type="http://schemas.openxmlformats.org/officeDocument/2006/relationships/slide" Target="slide70.xml"/><Relationship Id="rId7" Type="http://schemas.openxmlformats.org/officeDocument/2006/relationships/tags" Target="../tags/tag76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3.xml"/><Relationship Id="rId25" Type="http://schemas.openxmlformats.org/officeDocument/2006/relationships/slide" Target="slide74.xml"/><Relationship Id="rId2" Type="http://schemas.openxmlformats.org/officeDocument/2006/relationships/tags" Target="../tags/tag758.xml"/><Relationship Id="rId16" Type="http://schemas.openxmlformats.org/officeDocument/2006/relationships/slide" Target="slide72.xml"/><Relationship Id="rId20" Type="http://schemas.openxmlformats.org/officeDocument/2006/relationships/slide" Target="slide71.xml"/><Relationship Id="rId1" Type="http://schemas.openxmlformats.org/officeDocument/2006/relationships/vmlDrawing" Target="../drawings/vmlDrawing46.vml"/><Relationship Id="rId6" Type="http://schemas.openxmlformats.org/officeDocument/2006/relationships/tags" Target="../tags/tag762.xml"/><Relationship Id="rId11" Type="http://schemas.openxmlformats.org/officeDocument/2006/relationships/tags" Target="../tags/tag767.xml"/><Relationship Id="rId24" Type="http://schemas.openxmlformats.org/officeDocument/2006/relationships/slide" Target="slide77.xml"/><Relationship Id="rId5" Type="http://schemas.openxmlformats.org/officeDocument/2006/relationships/tags" Target="../tags/tag761.xml"/><Relationship Id="rId15" Type="http://schemas.openxmlformats.org/officeDocument/2006/relationships/image" Target="../media/image100.emf"/><Relationship Id="rId23" Type="http://schemas.openxmlformats.org/officeDocument/2006/relationships/slide" Target="slide62.xml"/><Relationship Id="rId10" Type="http://schemas.openxmlformats.org/officeDocument/2006/relationships/tags" Target="../tags/tag766.xml"/><Relationship Id="rId19" Type="http://schemas.openxmlformats.org/officeDocument/2006/relationships/slide" Target="slide69.xml"/><Relationship Id="rId4" Type="http://schemas.openxmlformats.org/officeDocument/2006/relationships/tags" Target="../tags/tag760.xml"/><Relationship Id="rId9" Type="http://schemas.openxmlformats.org/officeDocument/2006/relationships/tags" Target="../tags/tag765.xml"/><Relationship Id="rId14" Type="http://schemas.openxmlformats.org/officeDocument/2006/relationships/oleObject" Target="../embeddings/oleObject97.bin"/><Relationship Id="rId22" Type="http://schemas.openxmlformats.org/officeDocument/2006/relationships/slide" Target="slide83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774.xml"/><Relationship Id="rId13" Type="http://schemas.openxmlformats.org/officeDocument/2006/relationships/notesSlide" Target="../notesSlides/notesSlide71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69.xml"/><Relationship Id="rId21" Type="http://schemas.openxmlformats.org/officeDocument/2006/relationships/slide" Target="slide71.xml"/><Relationship Id="rId7" Type="http://schemas.openxmlformats.org/officeDocument/2006/relationships/tags" Target="../tags/tag77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68.xml"/><Relationship Id="rId16" Type="http://schemas.openxmlformats.org/officeDocument/2006/relationships/image" Target="../media/image101.emf"/><Relationship Id="rId20" Type="http://schemas.openxmlformats.org/officeDocument/2006/relationships/slide" Target="slide69.xml"/><Relationship Id="rId1" Type="http://schemas.openxmlformats.org/officeDocument/2006/relationships/vmlDrawing" Target="../drawings/vmlDrawing47.vml"/><Relationship Id="rId6" Type="http://schemas.openxmlformats.org/officeDocument/2006/relationships/tags" Target="../tags/tag772.xml"/><Relationship Id="rId11" Type="http://schemas.openxmlformats.org/officeDocument/2006/relationships/tags" Target="../tags/tag777.xml"/><Relationship Id="rId24" Type="http://schemas.openxmlformats.org/officeDocument/2006/relationships/slide" Target="slide77.xml"/><Relationship Id="rId5" Type="http://schemas.openxmlformats.org/officeDocument/2006/relationships/tags" Target="../tags/tag771.xml"/><Relationship Id="rId15" Type="http://schemas.openxmlformats.org/officeDocument/2006/relationships/oleObject" Target="../embeddings/oleObject98.bin"/><Relationship Id="rId23" Type="http://schemas.openxmlformats.org/officeDocument/2006/relationships/slide" Target="slide62.xml"/><Relationship Id="rId10" Type="http://schemas.openxmlformats.org/officeDocument/2006/relationships/tags" Target="../tags/tag776.xml"/><Relationship Id="rId19" Type="http://schemas.openxmlformats.org/officeDocument/2006/relationships/slide" Target="slide68.xml"/><Relationship Id="rId4" Type="http://schemas.openxmlformats.org/officeDocument/2006/relationships/tags" Target="../tags/tag770.xml"/><Relationship Id="rId9" Type="http://schemas.openxmlformats.org/officeDocument/2006/relationships/tags" Target="../tags/tag775.xml"/><Relationship Id="rId14" Type="http://schemas.openxmlformats.org/officeDocument/2006/relationships/slide" Target="slide83.xml"/><Relationship Id="rId22" Type="http://schemas.openxmlformats.org/officeDocument/2006/relationships/slide" Target="slide70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784.xml"/><Relationship Id="rId13" Type="http://schemas.openxmlformats.org/officeDocument/2006/relationships/notesSlide" Target="../notesSlides/notesSlide72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79.xml"/><Relationship Id="rId21" Type="http://schemas.openxmlformats.org/officeDocument/2006/relationships/slide" Target="slide71.xml"/><Relationship Id="rId7" Type="http://schemas.openxmlformats.org/officeDocument/2006/relationships/tags" Target="../tags/tag78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78.xml"/><Relationship Id="rId16" Type="http://schemas.openxmlformats.org/officeDocument/2006/relationships/image" Target="../media/image102.emf"/><Relationship Id="rId20" Type="http://schemas.openxmlformats.org/officeDocument/2006/relationships/slide" Target="slide69.xml"/><Relationship Id="rId1" Type="http://schemas.openxmlformats.org/officeDocument/2006/relationships/vmlDrawing" Target="../drawings/vmlDrawing48.vml"/><Relationship Id="rId6" Type="http://schemas.openxmlformats.org/officeDocument/2006/relationships/tags" Target="../tags/tag782.xml"/><Relationship Id="rId11" Type="http://schemas.openxmlformats.org/officeDocument/2006/relationships/tags" Target="../tags/tag787.xml"/><Relationship Id="rId24" Type="http://schemas.openxmlformats.org/officeDocument/2006/relationships/slide" Target="slide77.xml"/><Relationship Id="rId5" Type="http://schemas.openxmlformats.org/officeDocument/2006/relationships/tags" Target="../tags/tag781.xml"/><Relationship Id="rId15" Type="http://schemas.openxmlformats.org/officeDocument/2006/relationships/oleObject" Target="../embeddings/oleObject99.bin"/><Relationship Id="rId23" Type="http://schemas.openxmlformats.org/officeDocument/2006/relationships/slide" Target="slide62.xml"/><Relationship Id="rId10" Type="http://schemas.openxmlformats.org/officeDocument/2006/relationships/tags" Target="../tags/tag786.xml"/><Relationship Id="rId19" Type="http://schemas.openxmlformats.org/officeDocument/2006/relationships/slide" Target="slide68.xml"/><Relationship Id="rId4" Type="http://schemas.openxmlformats.org/officeDocument/2006/relationships/tags" Target="../tags/tag780.xml"/><Relationship Id="rId9" Type="http://schemas.openxmlformats.org/officeDocument/2006/relationships/tags" Target="../tags/tag785.xml"/><Relationship Id="rId14" Type="http://schemas.openxmlformats.org/officeDocument/2006/relationships/slide" Target="slide83.xml"/><Relationship Id="rId22" Type="http://schemas.openxmlformats.org/officeDocument/2006/relationships/slide" Target="slide70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794.xml"/><Relationship Id="rId13" Type="http://schemas.openxmlformats.org/officeDocument/2006/relationships/notesSlide" Target="../notesSlides/notesSlide73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89.xml"/><Relationship Id="rId21" Type="http://schemas.openxmlformats.org/officeDocument/2006/relationships/slide" Target="slide71.xml"/><Relationship Id="rId7" Type="http://schemas.openxmlformats.org/officeDocument/2006/relationships/tags" Target="../tags/tag79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88.xml"/><Relationship Id="rId16" Type="http://schemas.openxmlformats.org/officeDocument/2006/relationships/image" Target="../media/image103.emf"/><Relationship Id="rId20" Type="http://schemas.openxmlformats.org/officeDocument/2006/relationships/slide" Target="slide69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92.xml"/><Relationship Id="rId11" Type="http://schemas.openxmlformats.org/officeDocument/2006/relationships/tags" Target="../tags/tag797.xml"/><Relationship Id="rId24" Type="http://schemas.openxmlformats.org/officeDocument/2006/relationships/slide" Target="slide77.xml"/><Relationship Id="rId5" Type="http://schemas.openxmlformats.org/officeDocument/2006/relationships/tags" Target="../tags/tag791.xml"/><Relationship Id="rId15" Type="http://schemas.openxmlformats.org/officeDocument/2006/relationships/oleObject" Target="../embeddings/oleObject100.bin"/><Relationship Id="rId23" Type="http://schemas.openxmlformats.org/officeDocument/2006/relationships/slide" Target="slide62.xml"/><Relationship Id="rId10" Type="http://schemas.openxmlformats.org/officeDocument/2006/relationships/tags" Target="../tags/tag796.xml"/><Relationship Id="rId19" Type="http://schemas.openxmlformats.org/officeDocument/2006/relationships/slide" Target="slide68.xml"/><Relationship Id="rId4" Type="http://schemas.openxmlformats.org/officeDocument/2006/relationships/tags" Target="../tags/tag790.xml"/><Relationship Id="rId9" Type="http://schemas.openxmlformats.org/officeDocument/2006/relationships/tags" Target="../tags/tag795.xml"/><Relationship Id="rId14" Type="http://schemas.openxmlformats.org/officeDocument/2006/relationships/slide" Target="slide83.xml"/><Relationship Id="rId22" Type="http://schemas.openxmlformats.org/officeDocument/2006/relationships/slide" Target="slide70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804.xml"/><Relationship Id="rId13" Type="http://schemas.openxmlformats.org/officeDocument/2006/relationships/notesSlide" Target="../notesSlides/notesSlide74.xml"/><Relationship Id="rId18" Type="http://schemas.openxmlformats.org/officeDocument/2006/relationships/image" Target="../media/image104.emf"/><Relationship Id="rId3" Type="http://schemas.openxmlformats.org/officeDocument/2006/relationships/tags" Target="../tags/tag799.xml"/><Relationship Id="rId21" Type="http://schemas.openxmlformats.org/officeDocument/2006/relationships/slide" Target="slide77.xml"/><Relationship Id="rId7" Type="http://schemas.openxmlformats.org/officeDocument/2006/relationships/tags" Target="../tags/tag803.xml"/><Relationship Id="rId12" Type="http://schemas.openxmlformats.org/officeDocument/2006/relationships/slideLayout" Target="../slideLayouts/slideLayout8.xml"/><Relationship Id="rId17" Type="http://schemas.openxmlformats.org/officeDocument/2006/relationships/oleObject" Target="../embeddings/oleObject101.bin"/><Relationship Id="rId2" Type="http://schemas.openxmlformats.org/officeDocument/2006/relationships/tags" Target="../tags/tag798.xml"/><Relationship Id="rId16" Type="http://schemas.openxmlformats.org/officeDocument/2006/relationships/slide" Target="slide76.xml"/><Relationship Id="rId20" Type="http://schemas.openxmlformats.org/officeDocument/2006/relationships/slide" Target="slide62.xml"/><Relationship Id="rId1" Type="http://schemas.openxmlformats.org/officeDocument/2006/relationships/vmlDrawing" Target="../drawings/vmlDrawing50.vml"/><Relationship Id="rId6" Type="http://schemas.openxmlformats.org/officeDocument/2006/relationships/tags" Target="../tags/tag802.xml"/><Relationship Id="rId11" Type="http://schemas.openxmlformats.org/officeDocument/2006/relationships/tags" Target="../tags/tag807.xml"/><Relationship Id="rId5" Type="http://schemas.openxmlformats.org/officeDocument/2006/relationships/tags" Target="../tags/tag801.xml"/><Relationship Id="rId15" Type="http://schemas.openxmlformats.org/officeDocument/2006/relationships/slide" Target="slide75.xml"/><Relationship Id="rId23" Type="http://schemas.openxmlformats.org/officeDocument/2006/relationships/slide" Target="slide66.xml"/><Relationship Id="rId10" Type="http://schemas.openxmlformats.org/officeDocument/2006/relationships/tags" Target="../tags/tag806.xml"/><Relationship Id="rId19" Type="http://schemas.openxmlformats.org/officeDocument/2006/relationships/slide" Target="slide83.xml"/><Relationship Id="rId4" Type="http://schemas.openxmlformats.org/officeDocument/2006/relationships/tags" Target="../tags/tag800.xml"/><Relationship Id="rId9" Type="http://schemas.openxmlformats.org/officeDocument/2006/relationships/tags" Target="../tags/tag805.xml"/><Relationship Id="rId14" Type="http://schemas.openxmlformats.org/officeDocument/2006/relationships/slide" Target="slide74.xml"/><Relationship Id="rId22" Type="http://schemas.openxmlformats.org/officeDocument/2006/relationships/slide" Target="slide68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814.xml"/><Relationship Id="rId13" Type="http://schemas.openxmlformats.org/officeDocument/2006/relationships/notesSlide" Target="../notesSlides/notesSlide75.xml"/><Relationship Id="rId18" Type="http://schemas.openxmlformats.org/officeDocument/2006/relationships/image" Target="../media/image105.emf"/><Relationship Id="rId3" Type="http://schemas.openxmlformats.org/officeDocument/2006/relationships/tags" Target="../tags/tag809.xml"/><Relationship Id="rId21" Type="http://schemas.openxmlformats.org/officeDocument/2006/relationships/slide" Target="slide77.xml"/><Relationship Id="rId7" Type="http://schemas.openxmlformats.org/officeDocument/2006/relationships/tags" Target="../tags/tag813.xml"/><Relationship Id="rId12" Type="http://schemas.openxmlformats.org/officeDocument/2006/relationships/slideLayout" Target="../slideLayouts/slideLayout8.xml"/><Relationship Id="rId17" Type="http://schemas.openxmlformats.org/officeDocument/2006/relationships/oleObject" Target="../embeddings/oleObject102.bin"/><Relationship Id="rId2" Type="http://schemas.openxmlformats.org/officeDocument/2006/relationships/tags" Target="../tags/tag808.xml"/><Relationship Id="rId16" Type="http://schemas.openxmlformats.org/officeDocument/2006/relationships/slide" Target="slide76.xml"/><Relationship Id="rId20" Type="http://schemas.openxmlformats.org/officeDocument/2006/relationships/slide" Target="slide62.xml"/><Relationship Id="rId1" Type="http://schemas.openxmlformats.org/officeDocument/2006/relationships/vmlDrawing" Target="../drawings/vmlDrawing51.vml"/><Relationship Id="rId6" Type="http://schemas.openxmlformats.org/officeDocument/2006/relationships/tags" Target="../tags/tag812.xml"/><Relationship Id="rId11" Type="http://schemas.openxmlformats.org/officeDocument/2006/relationships/tags" Target="../tags/tag817.xml"/><Relationship Id="rId5" Type="http://schemas.openxmlformats.org/officeDocument/2006/relationships/tags" Target="../tags/tag811.xml"/><Relationship Id="rId15" Type="http://schemas.openxmlformats.org/officeDocument/2006/relationships/slide" Target="slide75.xml"/><Relationship Id="rId23" Type="http://schemas.openxmlformats.org/officeDocument/2006/relationships/slide" Target="slide66.xml"/><Relationship Id="rId10" Type="http://schemas.openxmlformats.org/officeDocument/2006/relationships/tags" Target="../tags/tag816.xml"/><Relationship Id="rId19" Type="http://schemas.openxmlformats.org/officeDocument/2006/relationships/slide" Target="slide83.xml"/><Relationship Id="rId4" Type="http://schemas.openxmlformats.org/officeDocument/2006/relationships/tags" Target="../tags/tag810.xml"/><Relationship Id="rId9" Type="http://schemas.openxmlformats.org/officeDocument/2006/relationships/tags" Target="../tags/tag815.xml"/><Relationship Id="rId14" Type="http://schemas.openxmlformats.org/officeDocument/2006/relationships/slide" Target="slide74.xml"/><Relationship Id="rId22" Type="http://schemas.openxmlformats.org/officeDocument/2006/relationships/slide" Target="slide68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824.xml"/><Relationship Id="rId13" Type="http://schemas.openxmlformats.org/officeDocument/2006/relationships/slideLayout" Target="../slideLayouts/slideLayout8.xml"/><Relationship Id="rId18" Type="http://schemas.openxmlformats.org/officeDocument/2006/relationships/slide" Target="slide75.xml"/><Relationship Id="rId3" Type="http://schemas.openxmlformats.org/officeDocument/2006/relationships/tags" Target="../tags/tag819.xml"/><Relationship Id="rId21" Type="http://schemas.openxmlformats.org/officeDocument/2006/relationships/slide" Target="slide62.xml"/><Relationship Id="rId7" Type="http://schemas.openxmlformats.org/officeDocument/2006/relationships/tags" Target="../tags/tag823.xml"/><Relationship Id="rId12" Type="http://schemas.openxmlformats.org/officeDocument/2006/relationships/tags" Target="../tags/tag828.xml"/><Relationship Id="rId17" Type="http://schemas.openxmlformats.org/officeDocument/2006/relationships/slide" Target="slide74.xml"/><Relationship Id="rId2" Type="http://schemas.openxmlformats.org/officeDocument/2006/relationships/tags" Target="../tags/tag818.xml"/><Relationship Id="rId16" Type="http://schemas.openxmlformats.org/officeDocument/2006/relationships/image" Target="../media/image106.emf"/><Relationship Id="rId20" Type="http://schemas.openxmlformats.org/officeDocument/2006/relationships/slide" Target="slide83.xml"/><Relationship Id="rId1" Type="http://schemas.openxmlformats.org/officeDocument/2006/relationships/vmlDrawing" Target="../drawings/vmlDrawing52.vml"/><Relationship Id="rId6" Type="http://schemas.openxmlformats.org/officeDocument/2006/relationships/tags" Target="../tags/tag822.xml"/><Relationship Id="rId11" Type="http://schemas.openxmlformats.org/officeDocument/2006/relationships/tags" Target="../tags/tag827.xml"/><Relationship Id="rId24" Type="http://schemas.openxmlformats.org/officeDocument/2006/relationships/slide" Target="slide66.xml"/><Relationship Id="rId5" Type="http://schemas.openxmlformats.org/officeDocument/2006/relationships/tags" Target="../tags/tag821.xml"/><Relationship Id="rId15" Type="http://schemas.openxmlformats.org/officeDocument/2006/relationships/oleObject" Target="../embeddings/oleObject103.bin"/><Relationship Id="rId23" Type="http://schemas.openxmlformats.org/officeDocument/2006/relationships/slide" Target="slide68.xml"/><Relationship Id="rId10" Type="http://schemas.openxmlformats.org/officeDocument/2006/relationships/tags" Target="../tags/tag826.xml"/><Relationship Id="rId19" Type="http://schemas.openxmlformats.org/officeDocument/2006/relationships/slide" Target="slide76.xml"/><Relationship Id="rId4" Type="http://schemas.openxmlformats.org/officeDocument/2006/relationships/tags" Target="../tags/tag820.xml"/><Relationship Id="rId9" Type="http://schemas.openxmlformats.org/officeDocument/2006/relationships/tags" Target="../tags/tag825.xml"/><Relationship Id="rId14" Type="http://schemas.openxmlformats.org/officeDocument/2006/relationships/notesSlide" Target="../notesSlides/notesSlide76.xml"/><Relationship Id="rId22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835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1.xml"/><Relationship Id="rId26" Type="http://schemas.openxmlformats.org/officeDocument/2006/relationships/slide" Target="slide66.xml"/><Relationship Id="rId3" Type="http://schemas.openxmlformats.org/officeDocument/2006/relationships/tags" Target="../tags/tag830.xml"/><Relationship Id="rId21" Type="http://schemas.openxmlformats.org/officeDocument/2006/relationships/oleObject" Target="../embeddings/oleObject104.bin"/><Relationship Id="rId7" Type="http://schemas.openxmlformats.org/officeDocument/2006/relationships/tags" Target="../tags/tag83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0.xml"/><Relationship Id="rId25" Type="http://schemas.openxmlformats.org/officeDocument/2006/relationships/slide" Target="slide68.xml"/><Relationship Id="rId2" Type="http://schemas.openxmlformats.org/officeDocument/2006/relationships/tags" Target="../tags/tag829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3.vml"/><Relationship Id="rId6" Type="http://schemas.openxmlformats.org/officeDocument/2006/relationships/tags" Target="../tags/tag833.xml"/><Relationship Id="rId11" Type="http://schemas.openxmlformats.org/officeDocument/2006/relationships/tags" Target="../tags/tag838.xml"/><Relationship Id="rId24" Type="http://schemas.openxmlformats.org/officeDocument/2006/relationships/slide" Target="slide74.xml"/><Relationship Id="rId5" Type="http://schemas.openxmlformats.org/officeDocument/2006/relationships/tags" Target="../tags/tag832.xml"/><Relationship Id="rId15" Type="http://schemas.openxmlformats.org/officeDocument/2006/relationships/slide" Target="slide78.xml"/><Relationship Id="rId23" Type="http://schemas.openxmlformats.org/officeDocument/2006/relationships/slide" Target="slide62.xml"/><Relationship Id="rId10" Type="http://schemas.openxmlformats.org/officeDocument/2006/relationships/tags" Target="../tags/tag837.xml"/><Relationship Id="rId19" Type="http://schemas.openxmlformats.org/officeDocument/2006/relationships/slide" Target="slide82.xml"/><Relationship Id="rId4" Type="http://schemas.openxmlformats.org/officeDocument/2006/relationships/tags" Target="../tags/tag831.xml"/><Relationship Id="rId9" Type="http://schemas.openxmlformats.org/officeDocument/2006/relationships/tags" Target="../tags/tag836.xml"/><Relationship Id="rId14" Type="http://schemas.openxmlformats.org/officeDocument/2006/relationships/slide" Target="slide77.xml"/><Relationship Id="rId22" Type="http://schemas.openxmlformats.org/officeDocument/2006/relationships/image" Target="../media/image107.e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845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1.xml"/><Relationship Id="rId26" Type="http://schemas.openxmlformats.org/officeDocument/2006/relationships/slide" Target="slide66.xml"/><Relationship Id="rId3" Type="http://schemas.openxmlformats.org/officeDocument/2006/relationships/tags" Target="../tags/tag840.xml"/><Relationship Id="rId21" Type="http://schemas.openxmlformats.org/officeDocument/2006/relationships/oleObject" Target="../embeddings/oleObject105.bin"/><Relationship Id="rId7" Type="http://schemas.openxmlformats.org/officeDocument/2006/relationships/tags" Target="../tags/tag84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0.xml"/><Relationship Id="rId25" Type="http://schemas.openxmlformats.org/officeDocument/2006/relationships/slide" Target="slide68.xml"/><Relationship Id="rId2" Type="http://schemas.openxmlformats.org/officeDocument/2006/relationships/tags" Target="../tags/tag839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43.xml"/><Relationship Id="rId11" Type="http://schemas.openxmlformats.org/officeDocument/2006/relationships/tags" Target="../tags/tag848.xml"/><Relationship Id="rId24" Type="http://schemas.openxmlformats.org/officeDocument/2006/relationships/slide" Target="slide74.xml"/><Relationship Id="rId5" Type="http://schemas.openxmlformats.org/officeDocument/2006/relationships/tags" Target="../tags/tag842.xml"/><Relationship Id="rId15" Type="http://schemas.openxmlformats.org/officeDocument/2006/relationships/slide" Target="slide78.xml"/><Relationship Id="rId23" Type="http://schemas.openxmlformats.org/officeDocument/2006/relationships/slide" Target="slide62.xml"/><Relationship Id="rId10" Type="http://schemas.openxmlformats.org/officeDocument/2006/relationships/tags" Target="../tags/tag847.xml"/><Relationship Id="rId19" Type="http://schemas.openxmlformats.org/officeDocument/2006/relationships/slide" Target="slide82.xml"/><Relationship Id="rId4" Type="http://schemas.openxmlformats.org/officeDocument/2006/relationships/tags" Target="../tags/tag841.xml"/><Relationship Id="rId9" Type="http://schemas.openxmlformats.org/officeDocument/2006/relationships/tags" Target="../tags/tag846.xml"/><Relationship Id="rId14" Type="http://schemas.openxmlformats.org/officeDocument/2006/relationships/slide" Target="slide77.xml"/><Relationship Id="rId22" Type="http://schemas.openxmlformats.org/officeDocument/2006/relationships/image" Target="../media/image108.e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55.xml"/><Relationship Id="rId13" Type="http://schemas.openxmlformats.org/officeDocument/2006/relationships/notesSlide" Target="../notesSlides/notesSlide79.xml"/><Relationship Id="rId18" Type="http://schemas.openxmlformats.org/officeDocument/2006/relationships/slide" Target="slide79.xml"/><Relationship Id="rId26" Type="http://schemas.openxmlformats.org/officeDocument/2006/relationships/slide" Target="slide66.xml"/><Relationship Id="rId3" Type="http://schemas.openxmlformats.org/officeDocument/2006/relationships/tags" Target="../tags/tag850.xml"/><Relationship Id="rId21" Type="http://schemas.openxmlformats.org/officeDocument/2006/relationships/slide" Target="slide82.xml"/><Relationship Id="rId7" Type="http://schemas.openxmlformats.org/officeDocument/2006/relationships/tags" Target="../tags/tag85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8.xml"/><Relationship Id="rId25" Type="http://schemas.openxmlformats.org/officeDocument/2006/relationships/slide" Target="slide68.xml"/><Relationship Id="rId2" Type="http://schemas.openxmlformats.org/officeDocument/2006/relationships/tags" Target="../tags/tag849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53.xml"/><Relationship Id="rId11" Type="http://schemas.openxmlformats.org/officeDocument/2006/relationships/tags" Target="../tags/tag858.xml"/><Relationship Id="rId24" Type="http://schemas.openxmlformats.org/officeDocument/2006/relationships/slide" Target="slide74.xml"/><Relationship Id="rId5" Type="http://schemas.openxmlformats.org/officeDocument/2006/relationships/tags" Target="../tags/tag852.xml"/><Relationship Id="rId15" Type="http://schemas.openxmlformats.org/officeDocument/2006/relationships/image" Target="../media/image109.emf"/><Relationship Id="rId23" Type="http://schemas.openxmlformats.org/officeDocument/2006/relationships/slide" Target="slide62.xml"/><Relationship Id="rId10" Type="http://schemas.openxmlformats.org/officeDocument/2006/relationships/tags" Target="../tags/tag857.xml"/><Relationship Id="rId19" Type="http://schemas.openxmlformats.org/officeDocument/2006/relationships/slide" Target="slide80.xml"/><Relationship Id="rId4" Type="http://schemas.openxmlformats.org/officeDocument/2006/relationships/tags" Target="../tags/tag851.xml"/><Relationship Id="rId9" Type="http://schemas.openxmlformats.org/officeDocument/2006/relationships/tags" Target="../tags/tag856.xml"/><Relationship Id="rId14" Type="http://schemas.openxmlformats.org/officeDocument/2006/relationships/oleObject" Target="../embeddings/oleObject106.bin"/><Relationship Id="rId22" Type="http://schemas.openxmlformats.org/officeDocument/2006/relationships/slide" Target="slide8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slide" Target="slide19.xml"/><Relationship Id="rId3" Type="http://schemas.openxmlformats.org/officeDocument/2006/relationships/tags" Target="../tags/tag102.xml"/><Relationship Id="rId21" Type="http://schemas.openxmlformats.org/officeDocument/2006/relationships/slide" Target="slide8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101.xml"/><Relationship Id="rId16" Type="http://schemas.openxmlformats.org/officeDocument/2006/relationships/slideLayout" Target="../slideLayouts/slideLayout3.xml"/><Relationship Id="rId20" Type="http://schemas.openxmlformats.org/officeDocument/2006/relationships/slide" Target="slide9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23" Type="http://schemas.openxmlformats.org/officeDocument/2006/relationships/slide" Target="slide21.xml"/><Relationship Id="rId10" Type="http://schemas.openxmlformats.org/officeDocument/2006/relationships/tags" Target="../tags/tag109.xml"/><Relationship Id="rId19" Type="http://schemas.openxmlformats.org/officeDocument/2006/relationships/slide" Target="slide14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Relationship Id="rId22" Type="http://schemas.openxmlformats.org/officeDocument/2006/relationships/slide" Target="slide2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65.xml"/><Relationship Id="rId13" Type="http://schemas.openxmlformats.org/officeDocument/2006/relationships/notesSlide" Target="../notesSlides/notesSlide80.xml"/><Relationship Id="rId18" Type="http://schemas.openxmlformats.org/officeDocument/2006/relationships/slide" Target="slide79.xml"/><Relationship Id="rId26" Type="http://schemas.openxmlformats.org/officeDocument/2006/relationships/slide" Target="slide66.xml"/><Relationship Id="rId3" Type="http://schemas.openxmlformats.org/officeDocument/2006/relationships/tags" Target="../tags/tag860.xml"/><Relationship Id="rId21" Type="http://schemas.openxmlformats.org/officeDocument/2006/relationships/slide" Target="slide82.xml"/><Relationship Id="rId7" Type="http://schemas.openxmlformats.org/officeDocument/2006/relationships/tags" Target="../tags/tag86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8.xml"/><Relationship Id="rId25" Type="http://schemas.openxmlformats.org/officeDocument/2006/relationships/slide" Target="slide68.xml"/><Relationship Id="rId2" Type="http://schemas.openxmlformats.org/officeDocument/2006/relationships/tags" Target="../tags/tag859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63.xml"/><Relationship Id="rId11" Type="http://schemas.openxmlformats.org/officeDocument/2006/relationships/tags" Target="../tags/tag868.xml"/><Relationship Id="rId24" Type="http://schemas.openxmlformats.org/officeDocument/2006/relationships/slide" Target="slide74.xml"/><Relationship Id="rId5" Type="http://schemas.openxmlformats.org/officeDocument/2006/relationships/tags" Target="../tags/tag862.xml"/><Relationship Id="rId15" Type="http://schemas.openxmlformats.org/officeDocument/2006/relationships/image" Target="../media/image110.emf"/><Relationship Id="rId23" Type="http://schemas.openxmlformats.org/officeDocument/2006/relationships/slide" Target="slide62.xml"/><Relationship Id="rId10" Type="http://schemas.openxmlformats.org/officeDocument/2006/relationships/tags" Target="../tags/tag867.xml"/><Relationship Id="rId19" Type="http://schemas.openxmlformats.org/officeDocument/2006/relationships/slide" Target="slide80.xml"/><Relationship Id="rId4" Type="http://schemas.openxmlformats.org/officeDocument/2006/relationships/tags" Target="../tags/tag861.xml"/><Relationship Id="rId9" Type="http://schemas.openxmlformats.org/officeDocument/2006/relationships/tags" Target="../tags/tag866.xml"/><Relationship Id="rId14" Type="http://schemas.openxmlformats.org/officeDocument/2006/relationships/oleObject" Target="../embeddings/oleObject107.bin"/><Relationship Id="rId22" Type="http://schemas.openxmlformats.org/officeDocument/2006/relationships/slide" Target="slide83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75.xml"/><Relationship Id="rId13" Type="http://schemas.openxmlformats.org/officeDocument/2006/relationships/slideLayout" Target="../slideLayouts/slideLayout8.xml"/><Relationship Id="rId18" Type="http://schemas.openxmlformats.org/officeDocument/2006/relationships/slide" Target="slide77.xml"/><Relationship Id="rId26" Type="http://schemas.openxmlformats.org/officeDocument/2006/relationships/slide" Target="slide68.xml"/><Relationship Id="rId3" Type="http://schemas.openxmlformats.org/officeDocument/2006/relationships/tags" Target="../tags/tag870.xml"/><Relationship Id="rId21" Type="http://schemas.openxmlformats.org/officeDocument/2006/relationships/slide" Target="slide80.xml"/><Relationship Id="rId7" Type="http://schemas.openxmlformats.org/officeDocument/2006/relationships/tags" Target="../tags/tag874.xml"/><Relationship Id="rId12" Type="http://schemas.openxmlformats.org/officeDocument/2006/relationships/tags" Target="../tags/tag879.xml"/><Relationship Id="rId17" Type="http://schemas.openxmlformats.org/officeDocument/2006/relationships/image" Target="../media/image111.emf"/><Relationship Id="rId25" Type="http://schemas.openxmlformats.org/officeDocument/2006/relationships/slide" Target="slide74.xml"/><Relationship Id="rId2" Type="http://schemas.openxmlformats.org/officeDocument/2006/relationships/tags" Target="../tags/tag869.xml"/><Relationship Id="rId16" Type="http://schemas.openxmlformats.org/officeDocument/2006/relationships/oleObject" Target="../embeddings/oleObject108.bin"/><Relationship Id="rId20" Type="http://schemas.openxmlformats.org/officeDocument/2006/relationships/slide" Target="slide79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73.xml"/><Relationship Id="rId11" Type="http://schemas.openxmlformats.org/officeDocument/2006/relationships/tags" Target="../tags/tag878.xml"/><Relationship Id="rId24" Type="http://schemas.openxmlformats.org/officeDocument/2006/relationships/slide" Target="slide62.xml"/><Relationship Id="rId5" Type="http://schemas.openxmlformats.org/officeDocument/2006/relationships/tags" Target="../tags/tag872.xml"/><Relationship Id="rId15" Type="http://schemas.openxmlformats.org/officeDocument/2006/relationships/slide" Target="slide83.xml"/><Relationship Id="rId23" Type="http://schemas.openxmlformats.org/officeDocument/2006/relationships/slide" Target="slide82.xml"/><Relationship Id="rId10" Type="http://schemas.openxmlformats.org/officeDocument/2006/relationships/tags" Target="../tags/tag877.xml"/><Relationship Id="rId19" Type="http://schemas.openxmlformats.org/officeDocument/2006/relationships/slide" Target="slide78.xml"/><Relationship Id="rId4" Type="http://schemas.openxmlformats.org/officeDocument/2006/relationships/tags" Target="../tags/tag871.xml"/><Relationship Id="rId9" Type="http://schemas.openxmlformats.org/officeDocument/2006/relationships/tags" Target="../tags/tag876.xml"/><Relationship Id="rId14" Type="http://schemas.openxmlformats.org/officeDocument/2006/relationships/notesSlide" Target="../notesSlides/notesSlide81.xml"/><Relationship Id="rId22" Type="http://schemas.openxmlformats.org/officeDocument/2006/relationships/slide" Target="slide81.xml"/><Relationship Id="rId27" Type="http://schemas.openxmlformats.org/officeDocument/2006/relationships/slide" Target="slide66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86.xml"/><Relationship Id="rId13" Type="http://schemas.openxmlformats.org/officeDocument/2006/relationships/tags" Target="../tags/tag891.xml"/><Relationship Id="rId18" Type="http://schemas.openxmlformats.org/officeDocument/2006/relationships/slide" Target="slide77.xml"/><Relationship Id="rId26" Type="http://schemas.openxmlformats.org/officeDocument/2006/relationships/image" Target="../media/image112.emf"/><Relationship Id="rId3" Type="http://schemas.openxmlformats.org/officeDocument/2006/relationships/tags" Target="../tags/tag881.xml"/><Relationship Id="rId21" Type="http://schemas.openxmlformats.org/officeDocument/2006/relationships/slide" Target="slide80.xml"/><Relationship Id="rId7" Type="http://schemas.openxmlformats.org/officeDocument/2006/relationships/tags" Target="../tags/tag885.xml"/><Relationship Id="rId12" Type="http://schemas.openxmlformats.org/officeDocument/2006/relationships/tags" Target="../tags/tag890.xml"/><Relationship Id="rId17" Type="http://schemas.openxmlformats.org/officeDocument/2006/relationships/notesSlide" Target="../notesSlides/notesSlide82.xml"/><Relationship Id="rId25" Type="http://schemas.openxmlformats.org/officeDocument/2006/relationships/oleObject" Target="../embeddings/oleObject109.bin"/><Relationship Id="rId2" Type="http://schemas.openxmlformats.org/officeDocument/2006/relationships/tags" Target="../tags/tag880.xml"/><Relationship Id="rId16" Type="http://schemas.openxmlformats.org/officeDocument/2006/relationships/slideLayout" Target="../slideLayouts/slideLayout8.xml"/><Relationship Id="rId20" Type="http://schemas.openxmlformats.org/officeDocument/2006/relationships/slide" Target="slide79.xml"/><Relationship Id="rId29" Type="http://schemas.openxmlformats.org/officeDocument/2006/relationships/slide" Target="slide68.xml"/><Relationship Id="rId1" Type="http://schemas.openxmlformats.org/officeDocument/2006/relationships/vmlDrawing" Target="../drawings/vmlDrawing58.vml"/><Relationship Id="rId6" Type="http://schemas.openxmlformats.org/officeDocument/2006/relationships/tags" Target="../tags/tag884.xml"/><Relationship Id="rId11" Type="http://schemas.openxmlformats.org/officeDocument/2006/relationships/tags" Target="../tags/tag889.xml"/><Relationship Id="rId24" Type="http://schemas.openxmlformats.org/officeDocument/2006/relationships/slide" Target="slide83.xml"/><Relationship Id="rId5" Type="http://schemas.openxmlformats.org/officeDocument/2006/relationships/tags" Target="../tags/tag883.xml"/><Relationship Id="rId15" Type="http://schemas.openxmlformats.org/officeDocument/2006/relationships/tags" Target="../tags/tag893.xml"/><Relationship Id="rId23" Type="http://schemas.openxmlformats.org/officeDocument/2006/relationships/slide" Target="slide82.xml"/><Relationship Id="rId28" Type="http://schemas.openxmlformats.org/officeDocument/2006/relationships/slide" Target="slide74.xml"/><Relationship Id="rId10" Type="http://schemas.openxmlformats.org/officeDocument/2006/relationships/tags" Target="../tags/tag888.xml"/><Relationship Id="rId19" Type="http://schemas.openxmlformats.org/officeDocument/2006/relationships/slide" Target="slide78.xml"/><Relationship Id="rId4" Type="http://schemas.openxmlformats.org/officeDocument/2006/relationships/tags" Target="../tags/tag882.xml"/><Relationship Id="rId9" Type="http://schemas.openxmlformats.org/officeDocument/2006/relationships/tags" Target="../tags/tag887.xml"/><Relationship Id="rId14" Type="http://schemas.openxmlformats.org/officeDocument/2006/relationships/tags" Target="../tags/tag892.xml"/><Relationship Id="rId22" Type="http://schemas.openxmlformats.org/officeDocument/2006/relationships/slide" Target="slide81.xml"/><Relationship Id="rId27" Type="http://schemas.openxmlformats.org/officeDocument/2006/relationships/slide" Target="slide62.xml"/><Relationship Id="rId30" Type="http://schemas.openxmlformats.org/officeDocument/2006/relationships/slide" Target="slide6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901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896.xml"/><Relationship Id="rId7" Type="http://schemas.openxmlformats.org/officeDocument/2006/relationships/tags" Target="../tags/tag900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895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894.xml"/><Relationship Id="rId6" Type="http://schemas.openxmlformats.org/officeDocument/2006/relationships/tags" Target="../tags/tag899.xml"/><Relationship Id="rId11" Type="http://schemas.openxmlformats.org/officeDocument/2006/relationships/notesSlide" Target="../notesSlides/notesSlide83.xml"/><Relationship Id="rId5" Type="http://schemas.openxmlformats.org/officeDocument/2006/relationships/tags" Target="../tags/tag898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897.xml"/><Relationship Id="rId9" Type="http://schemas.openxmlformats.org/officeDocument/2006/relationships/tags" Target="../tags/tag902.xml"/><Relationship Id="rId1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910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05.xml"/><Relationship Id="rId7" Type="http://schemas.openxmlformats.org/officeDocument/2006/relationships/tags" Target="../tags/tag909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04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03.xml"/><Relationship Id="rId6" Type="http://schemas.openxmlformats.org/officeDocument/2006/relationships/tags" Target="../tags/tag908.xml"/><Relationship Id="rId11" Type="http://schemas.openxmlformats.org/officeDocument/2006/relationships/notesSlide" Target="../notesSlides/notesSlide84.xml"/><Relationship Id="rId5" Type="http://schemas.openxmlformats.org/officeDocument/2006/relationships/tags" Target="../tags/tag907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06.xml"/><Relationship Id="rId9" Type="http://schemas.openxmlformats.org/officeDocument/2006/relationships/tags" Target="../tags/tag911.xml"/><Relationship Id="rId1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919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14.xml"/><Relationship Id="rId7" Type="http://schemas.openxmlformats.org/officeDocument/2006/relationships/tags" Target="../tags/tag918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13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12.xml"/><Relationship Id="rId6" Type="http://schemas.openxmlformats.org/officeDocument/2006/relationships/tags" Target="../tags/tag917.xml"/><Relationship Id="rId11" Type="http://schemas.openxmlformats.org/officeDocument/2006/relationships/notesSlide" Target="../notesSlides/notesSlide85.xml"/><Relationship Id="rId5" Type="http://schemas.openxmlformats.org/officeDocument/2006/relationships/tags" Target="../tags/tag916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15.xml"/><Relationship Id="rId9" Type="http://schemas.openxmlformats.org/officeDocument/2006/relationships/tags" Target="../tags/tag920.xml"/><Relationship Id="rId14" Type="http://schemas.openxmlformats.org/officeDocument/2006/relationships/slide" Target="slide85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tags" Target="../tags/tag928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23.xml"/><Relationship Id="rId7" Type="http://schemas.openxmlformats.org/officeDocument/2006/relationships/tags" Target="../tags/tag927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22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21.xml"/><Relationship Id="rId6" Type="http://schemas.openxmlformats.org/officeDocument/2006/relationships/tags" Target="../tags/tag926.xml"/><Relationship Id="rId11" Type="http://schemas.openxmlformats.org/officeDocument/2006/relationships/notesSlide" Target="../notesSlides/notesSlide86.xml"/><Relationship Id="rId5" Type="http://schemas.openxmlformats.org/officeDocument/2006/relationships/tags" Target="../tags/tag925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24.xml"/><Relationship Id="rId9" Type="http://schemas.openxmlformats.org/officeDocument/2006/relationships/tags" Target="../tags/tag929.xml"/><Relationship Id="rId14" Type="http://schemas.openxmlformats.org/officeDocument/2006/relationships/slide" Target="slide85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tags" Target="../tags/tag936.xml"/><Relationship Id="rId13" Type="http://schemas.openxmlformats.org/officeDocument/2006/relationships/tags" Target="../tags/tag941.xml"/><Relationship Id="rId18" Type="http://schemas.openxmlformats.org/officeDocument/2006/relationships/slide" Target="slide88.xml"/><Relationship Id="rId26" Type="http://schemas.openxmlformats.org/officeDocument/2006/relationships/oleObject" Target="../embeddings/oleObject112.bin"/><Relationship Id="rId3" Type="http://schemas.openxmlformats.org/officeDocument/2006/relationships/tags" Target="../tags/tag931.xml"/><Relationship Id="rId21" Type="http://schemas.openxmlformats.org/officeDocument/2006/relationships/slide" Target="slide102.xml"/><Relationship Id="rId7" Type="http://schemas.openxmlformats.org/officeDocument/2006/relationships/tags" Target="../tags/tag935.xml"/><Relationship Id="rId12" Type="http://schemas.openxmlformats.org/officeDocument/2006/relationships/tags" Target="../tags/tag940.xml"/><Relationship Id="rId17" Type="http://schemas.openxmlformats.org/officeDocument/2006/relationships/slide" Target="slide90.xml"/><Relationship Id="rId25" Type="http://schemas.openxmlformats.org/officeDocument/2006/relationships/image" Target="../media/image114.emf"/><Relationship Id="rId2" Type="http://schemas.openxmlformats.org/officeDocument/2006/relationships/tags" Target="../tags/tag930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vmlDrawing" Target="../drawings/vmlDrawing59.vml"/><Relationship Id="rId6" Type="http://schemas.openxmlformats.org/officeDocument/2006/relationships/tags" Target="../tags/tag934.xml"/><Relationship Id="rId11" Type="http://schemas.openxmlformats.org/officeDocument/2006/relationships/tags" Target="../tags/tag939.xml"/><Relationship Id="rId24" Type="http://schemas.openxmlformats.org/officeDocument/2006/relationships/oleObject" Target="../embeddings/oleObject111.bin"/><Relationship Id="rId5" Type="http://schemas.openxmlformats.org/officeDocument/2006/relationships/tags" Target="../tags/tag933.xml"/><Relationship Id="rId15" Type="http://schemas.openxmlformats.org/officeDocument/2006/relationships/notesSlide" Target="../notesSlides/notesSlide87.xml"/><Relationship Id="rId23" Type="http://schemas.openxmlformats.org/officeDocument/2006/relationships/image" Target="../media/image113.emf"/><Relationship Id="rId10" Type="http://schemas.openxmlformats.org/officeDocument/2006/relationships/tags" Target="../tags/tag938.xml"/><Relationship Id="rId19" Type="http://schemas.openxmlformats.org/officeDocument/2006/relationships/slide" Target="slide87.xml"/><Relationship Id="rId4" Type="http://schemas.openxmlformats.org/officeDocument/2006/relationships/tags" Target="../tags/tag932.xml"/><Relationship Id="rId9" Type="http://schemas.openxmlformats.org/officeDocument/2006/relationships/tags" Target="../tags/tag937.xml"/><Relationship Id="rId14" Type="http://schemas.openxmlformats.org/officeDocument/2006/relationships/slideLayout" Target="../slideLayouts/slideLayout9.xml"/><Relationship Id="rId22" Type="http://schemas.openxmlformats.org/officeDocument/2006/relationships/oleObject" Target="../embeddings/oleObject110.bin"/><Relationship Id="rId27" Type="http://schemas.openxmlformats.org/officeDocument/2006/relationships/image" Target="../media/image115.e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tags" Target="../tags/tag948.xml"/><Relationship Id="rId13" Type="http://schemas.openxmlformats.org/officeDocument/2006/relationships/notesSlide" Target="../notesSlides/notesSlide88.xml"/><Relationship Id="rId18" Type="http://schemas.openxmlformats.org/officeDocument/2006/relationships/slide" Target="slide96.xml"/><Relationship Id="rId3" Type="http://schemas.openxmlformats.org/officeDocument/2006/relationships/tags" Target="../tags/tag943.xml"/><Relationship Id="rId21" Type="http://schemas.openxmlformats.org/officeDocument/2006/relationships/slide" Target="slide101.xml"/><Relationship Id="rId7" Type="http://schemas.openxmlformats.org/officeDocument/2006/relationships/tags" Target="../tags/tag94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89.xml"/><Relationship Id="rId2" Type="http://schemas.openxmlformats.org/officeDocument/2006/relationships/tags" Target="../tags/tag942.xml"/><Relationship Id="rId16" Type="http://schemas.openxmlformats.org/officeDocument/2006/relationships/slide" Target="slide88.xml"/><Relationship Id="rId20" Type="http://schemas.openxmlformats.org/officeDocument/2006/relationships/slide" Target="slide87.xml"/><Relationship Id="rId1" Type="http://schemas.openxmlformats.org/officeDocument/2006/relationships/vmlDrawing" Target="../drawings/vmlDrawing60.vml"/><Relationship Id="rId6" Type="http://schemas.openxmlformats.org/officeDocument/2006/relationships/tags" Target="../tags/tag946.xml"/><Relationship Id="rId11" Type="http://schemas.openxmlformats.org/officeDocument/2006/relationships/tags" Target="../tags/tag951.xml"/><Relationship Id="rId5" Type="http://schemas.openxmlformats.org/officeDocument/2006/relationships/tags" Target="../tags/tag945.xml"/><Relationship Id="rId15" Type="http://schemas.openxmlformats.org/officeDocument/2006/relationships/image" Target="../media/image116.emf"/><Relationship Id="rId10" Type="http://schemas.openxmlformats.org/officeDocument/2006/relationships/tags" Target="../tags/tag950.xml"/><Relationship Id="rId19" Type="http://schemas.openxmlformats.org/officeDocument/2006/relationships/slide" Target="slide90.xml"/><Relationship Id="rId4" Type="http://schemas.openxmlformats.org/officeDocument/2006/relationships/tags" Target="../tags/tag944.xml"/><Relationship Id="rId9" Type="http://schemas.openxmlformats.org/officeDocument/2006/relationships/tags" Target="../tags/tag949.xml"/><Relationship Id="rId14" Type="http://schemas.openxmlformats.org/officeDocument/2006/relationships/oleObject" Target="../embeddings/oleObject113.bin"/><Relationship Id="rId22" Type="http://schemas.openxmlformats.org/officeDocument/2006/relationships/slide" Target="slide10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tags" Target="../tags/tag958.xml"/><Relationship Id="rId13" Type="http://schemas.openxmlformats.org/officeDocument/2006/relationships/notesSlide" Target="../notesSlides/notesSlide89.xml"/><Relationship Id="rId18" Type="http://schemas.openxmlformats.org/officeDocument/2006/relationships/slide" Target="slide96.xml"/><Relationship Id="rId3" Type="http://schemas.openxmlformats.org/officeDocument/2006/relationships/tags" Target="../tags/tag953.xml"/><Relationship Id="rId21" Type="http://schemas.openxmlformats.org/officeDocument/2006/relationships/slide" Target="slide101.xml"/><Relationship Id="rId7" Type="http://schemas.openxmlformats.org/officeDocument/2006/relationships/tags" Target="../tags/tag95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89.xml"/><Relationship Id="rId2" Type="http://schemas.openxmlformats.org/officeDocument/2006/relationships/tags" Target="../tags/tag952.xml"/><Relationship Id="rId16" Type="http://schemas.openxmlformats.org/officeDocument/2006/relationships/slide" Target="slide88.xml"/><Relationship Id="rId20" Type="http://schemas.openxmlformats.org/officeDocument/2006/relationships/slide" Target="slide87.xml"/><Relationship Id="rId1" Type="http://schemas.openxmlformats.org/officeDocument/2006/relationships/vmlDrawing" Target="../drawings/vmlDrawing61.vml"/><Relationship Id="rId6" Type="http://schemas.openxmlformats.org/officeDocument/2006/relationships/tags" Target="../tags/tag956.xml"/><Relationship Id="rId11" Type="http://schemas.openxmlformats.org/officeDocument/2006/relationships/tags" Target="../tags/tag961.xml"/><Relationship Id="rId5" Type="http://schemas.openxmlformats.org/officeDocument/2006/relationships/tags" Target="../tags/tag955.xml"/><Relationship Id="rId15" Type="http://schemas.openxmlformats.org/officeDocument/2006/relationships/image" Target="../media/image117.emf"/><Relationship Id="rId10" Type="http://schemas.openxmlformats.org/officeDocument/2006/relationships/tags" Target="../tags/tag960.xml"/><Relationship Id="rId19" Type="http://schemas.openxmlformats.org/officeDocument/2006/relationships/slide" Target="slide90.xml"/><Relationship Id="rId4" Type="http://schemas.openxmlformats.org/officeDocument/2006/relationships/tags" Target="../tags/tag954.xml"/><Relationship Id="rId9" Type="http://schemas.openxmlformats.org/officeDocument/2006/relationships/tags" Target="../tags/tag959.xml"/><Relationship Id="rId14" Type="http://schemas.openxmlformats.org/officeDocument/2006/relationships/oleObject" Target="../embeddings/oleObject114.bin"/><Relationship Id="rId22" Type="http://schemas.openxmlformats.org/officeDocument/2006/relationships/slide" Target="slide10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notesSlide" Target="../notesSlides/notesSlide9.xml"/><Relationship Id="rId18" Type="http://schemas.openxmlformats.org/officeDocument/2006/relationships/slide" Target="slide14.xml"/><Relationship Id="rId3" Type="http://schemas.openxmlformats.org/officeDocument/2006/relationships/tags" Target="../tags/tag116.xml"/><Relationship Id="rId21" Type="http://schemas.openxmlformats.org/officeDocument/2006/relationships/slide" Target="slide21.xml"/><Relationship Id="rId7" Type="http://schemas.openxmlformats.org/officeDocument/2006/relationships/tags" Target="../tags/tag12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9.xml"/><Relationship Id="rId25" Type="http://schemas.openxmlformats.org/officeDocument/2006/relationships/image" Target="../media/image4.emf"/><Relationship Id="rId2" Type="http://schemas.openxmlformats.org/officeDocument/2006/relationships/tags" Target="../tags/tag115.xml"/><Relationship Id="rId16" Type="http://schemas.openxmlformats.org/officeDocument/2006/relationships/slide" Target="slide13.xml"/><Relationship Id="rId20" Type="http://schemas.openxmlformats.org/officeDocument/2006/relationships/slide" Target="slide27.xml"/><Relationship Id="rId1" Type="http://schemas.openxmlformats.org/officeDocument/2006/relationships/vmlDrawing" Target="../drawings/vmlDrawing1.v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oleObject" Target="../embeddings/oleObject1.bin"/><Relationship Id="rId5" Type="http://schemas.openxmlformats.org/officeDocument/2006/relationships/tags" Target="../tags/tag118.xml"/><Relationship Id="rId15" Type="http://schemas.openxmlformats.org/officeDocument/2006/relationships/slide" Target="slide12.xml"/><Relationship Id="rId23" Type="http://schemas.openxmlformats.org/officeDocument/2006/relationships/slide" Target="slide11.xml"/><Relationship Id="rId10" Type="http://schemas.openxmlformats.org/officeDocument/2006/relationships/tags" Target="../tags/tag123.xml"/><Relationship Id="rId19" Type="http://schemas.openxmlformats.org/officeDocument/2006/relationships/slide" Target="slide8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slide" Target="slide9.xml"/><Relationship Id="rId22" Type="http://schemas.openxmlformats.org/officeDocument/2006/relationships/slide" Target="slide10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968.xml"/><Relationship Id="rId13" Type="http://schemas.openxmlformats.org/officeDocument/2006/relationships/notesSlide" Target="../notesSlides/notesSlide90.xml"/><Relationship Id="rId18" Type="http://schemas.openxmlformats.org/officeDocument/2006/relationships/slide" Target="slide94.xml"/><Relationship Id="rId26" Type="http://schemas.openxmlformats.org/officeDocument/2006/relationships/image" Target="../media/image118.emf"/><Relationship Id="rId3" Type="http://schemas.openxmlformats.org/officeDocument/2006/relationships/tags" Target="../tags/tag963.xml"/><Relationship Id="rId21" Type="http://schemas.openxmlformats.org/officeDocument/2006/relationships/slide" Target="slide88.xml"/><Relationship Id="rId7" Type="http://schemas.openxmlformats.org/officeDocument/2006/relationships/tags" Target="../tags/tag96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5.bin"/><Relationship Id="rId2" Type="http://schemas.openxmlformats.org/officeDocument/2006/relationships/tags" Target="../tags/tag96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2.vml"/><Relationship Id="rId6" Type="http://schemas.openxmlformats.org/officeDocument/2006/relationships/tags" Target="../tags/tag966.xml"/><Relationship Id="rId11" Type="http://schemas.openxmlformats.org/officeDocument/2006/relationships/tags" Target="../tags/tag971.xml"/><Relationship Id="rId24" Type="http://schemas.openxmlformats.org/officeDocument/2006/relationships/slide" Target="slide102.xml"/><Relationship Id="rId5" Type="http://schemas.openxmlformats.org/officeDocument/2006/relationships/tags" Target="../tags/tag96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70.xml"/><Relationship Id="rId19" Type="http://schemas.openxmlformats.org/officeDocument/2006/relationships/slide" Target="slide95.xml"/><Relationship Id="rId4" Type="http://schemas.openxmlformats.org/officeDocument/2006/relationships/tags" Target="../tags/tag964.xml"/><Relationship Id="rId9" Type="http://schemas.openxmlformats.org/officeDocument/2006/relationships/tags" Target="../tags/tag96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978.xml"/><Relationship Id="rId13" Type="http://schemas.openxmlformats.org/officeDocument/2006/relationships/notesSlide" Target="../notesSlides/notesSlide91.xml"/><Relationship Id="rId18" Type="http://schemas.openxmlformats.org/officeDocument/2006/relationships/slide" Target="slide94.xml"/><Relationship Id="rId26" Type="http://schemas.openxmlformats.org/officeDocument/2006/relationships/image" Target="../media/image119.emf"/><Relationship Id="rId3" Type="http://schemas.openxmlformats.org/officeDocument/2006/relationships/tags" Target="../tags/tag973.xml"/><Relationship Id="rId21" Type="http://schemas.openxmlformats.org/officeDocument/2006/relationships/slide" Target="slide88.xml"/><Relationship Id="rId7" Type="http://schemas.openxmlformats.org/officeDocument/2006/relationships/tags" Target="../tags/tag97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6.bin"/><Relationship Id="rId2" Type="http://schemas.openxmlformats.org/officeDocument/2006/relationships/tags" Target="../tags/tag97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3.vml"/><Relationship Id="rId6" Type="http://schemas.openxmlformats.org/officeDocument/2006/relationships/tags" Target="../tags/tag976.xml"/><Relationship Id="rId11" Type="http://schemas.openxmlformats.org/officeDocument/2006/relationships/tags" Target="../tags/tag981.xml"/><Relationship Id="rId24" Type="http://schemas.openxmlformats.org/officeDocument/2006/relationships/slide" Target="slide102.xml"/><Relationship Id="rId5" Type="http://schemas.openxmlformats.org/officeDocument/2006/relationships/tags" Target="../tags/tag97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80.xml"/><Relationship Id="rId19" Type="http://schemas.openxmlformats.org/officeDocument/2006/relationships/slide" Target="slide95.xml"/><Relationship Id="rId4" Type="http://schemas.openxmlformats.org/officeDocument/2006/relationships/tags" Target="../tags/tag974.xml"/><Relationship Id="rId9" Type="http://schemas.openxmlformats.org/officeDocument/2006/relationships/tags" Target="../tags/tag97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988.xml"/><Relationship Id="rId13" Type="http://schemas.openxmlformats.org/officeDocument/2006/relationships/notesSlide" Target="../notesSlides/notesSlide92.xml"/><Relationship Id="rId18" Type="http://schemas.openxmlformats.org/officeDocument/2006/relationships/slide" Target="slide94.xml"/><Relationship Id="rId26" Type="http://schemas.openxmlformats.org/officeDocument/2006/relationships/image" Target="../media/image120.emf"/><Relationship Id="rId3" Type="http://schemas.openxmlformats.org/officeDocument/2006/relationships/tags" Target="../tags/tag983.xml"/><Relationship Id="rId21" Type="http://schemas.openxmlformats.org/officeDocument/2006/relationships/slide" Target="slide88.xml"/><Relationship Id="rId7" Type="http://schemas.openxmlformats.org/officeDocument/2006/relationships/tags" Target="../tags/tag98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7.bin"/><Relationship Id="rId2" Type="http://schemas.openxmlformats.org/officeDocument/2006/relationships/tags" Target="../tags/tag98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4.vml"/><Relationship Id="rId6" Type="http://schemas.openxmlformats.org/officeDocument/2006/relationships/tags" Target="../tags/tag986.xml"/><Relationship Id="rId11" Type="http://schemas.openxmlformats.org/officeDocument/2006/relationships/tags" Target="../tags/tag991.xml"/><Relationship Id="rId24" Type="http://schemas.openxmlformats.org/officeDocument/2006/relationships/slide" Target="slide102.xml"/><Relationship Id="rId5" Type="http://schemas.openxmlformats.org/officeDocument/2006/relationships/tags" Target="../tags/tag98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90.xml"/><Relationship Id="rId19" Type="http://schemas.openxmlformats.org/officeDocument/2006/relationships/slide" Target="slide95.xml"/><Relationship Id="rId4" Type="http://schemas.openxmlformats.org/officeDocument/2006/relationships/tags" Target="../tags/tag984.xml"/><Relationship Id="rId9" Type="http://schemas.openxmlformats.org/officeDocument/2006/relationships/tags" Target="../tags/tag98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tags" Target="../tags/tag998.xml"/><Relationship Id="rId13" Type="http://schemas.openxmlformats.org/officeDocument/2006/relationships/notesSlide" Target="../notesSlides/notesSlide93.xml"/><Relationship Id="rId18" Type="http://schemas.openxmlformats.org/officeDocument/2006/relationships/slide" Target="slide94.xml"/><Relationship Id="rId26" Type="http://schemas.openxmlformats.org/officeDocument/2006/relationships/image" Target="../media/image121.emf"/><Relationship Id="rId3" Type="http://schemas.openxmlformats.org/officeDocument/2006/relationships/tags" Target="../tags/tag993.xml"/><Relationship Id="rId21" Type="http://schemas.openxmlformats.org/officeDocument/2006/relationships/slide" Target="slide88.xml"/><Relationship Id="rId7" Type="http://schemas.openxmlformats.org/officeDocument/2006/relationships/tags" Target="../tags/tag99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8.bin"/><Relationship Id="rId2" Type="http://schemas.openxmlformats.org/officeDocument/2006/relationships/tags" Target="../tags/tag99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5.vml"/><Relationship Id="rId6" Type="http://schemas.openxmlformats.org/officeDocument/2006/relationships/tags" Target="../tags/tag996.xml"/><Relationship Id="rId11" Type="http://schemas.openxmlformats.org/officeDocument/2006/relationships/tags" Target="../tags/tag1001.xml"/><Relationship Id="rId24" Type="http://schemas.openxmlformats.org/officeDocument/2006/relationships/slide" Target="slide102.xml"/><Relationship Id="rId5" Type="http://schemas.openxmlformats.org/officeDocument/2006/relationships/tags" Target="../tags/tag99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00.xml"/><Relationship Id="rId19" Type="http://schemas.openxmlformats.org/officeDocument/2006/relationships/slide" Target="slide95.xml"/><Relationship Id="rId4" Type="http://schemas.openxmlformats.org/officeDocument/2006/relationships/tags" Target="../tags/tag994.xml"/><Relationship Id="rId9" Type="http://schemas.openxmlformats.org/officeDocument/2006/relationships/tags" Target="../tags/tag99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tags" Target="../tags/tag1008.xml"/><Relationship Id="rId13" Type="http://schemas.openxmlformats.org/officeDocument/2006/relationships/notesSlide" Target="../notesSlides/notesSlide94.xml"/><Relationship Id="rId18" Type="http://schemas.openxmlformats.org/officeDocument/2006/relationships/slide" Target="slide94.xml"/><Relationship Id="rId26" Type="http://schemas.openxmlformats.org/officeDocument/2006/relationships/image" Target="../media/image122.emf"/><Relationship Id="rId3" Type="http://schemas.openxmlformats.org/officeDocument/2006/relationships/tags" Target="../tags/tag1003.xml"/><Relationship Id="rId21" Type="http://schemas.openxmlformats.org/officeDocument/2006/relationships/slide" Target="slide88.xml"/><Relationship Id="rId7" Type="http://schemas.openxmlformats.org/officeDocument/2006/relationships/tags" Target="../tags/tag100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9.bin"/><Relationship Id="rId2" Type="http://schemas.openxmlformats.org/officeDocument/2006/relationships/tags" Target="../tags/tag100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6.vml"/><Relationship Id="rId6" Type="http://schemas.openxmlformats.org/officeDocument/2006/relationships/tags" Target="../tags/tag1006.xml"/><Relationship Id="rId11" Type="http://schemas.openxmlformats.org/officeDocument/2006/relationships/tags" Target="../tags/tag1011.xml"/><Relationship Id="rId24" Type="http://schemas.openxmlformats.org/officeDocument/2006/relationships/slide" Target="slide102.xml"/><Relationship Id="rId5" Type="http://schemas.openxmlformats.org/officeDocument/2006/relationships/tags" Target="../tags/tag100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10.xml"/><Relationship Id="rId19" Type="http://schemas.openxmlformats.org/officeDocument/2006/relationships/slide" Target="slide95.xml"/><Relationship Id="rId4" Type="http://schemas.openxmlformats.org/officeDocument/2006/relationships/tags" Target="../tags/tag1004.xml"/><Relationship Id="rId9" Type="http://schemas.openxmlformats.org/officeDocument/2006/relationships/tags" Target="../tags/tag100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tags" Target="../tags/tag1018.xml"/><Relationship Id="rId13" Type="http://schemas.openxmlformats.org/officeDocument/2006/relationships/notesSlide" Target="../notesSlides/notesSlide95.xml"/><Relationship Id="rId18" Type="http://schemas.openxmlformats.org/officeDocument/2006/relationships/slide" Target="slide94.xml"/><Relationship Id="rId26" Type="http://schemas.openxmlformats.org/officeDocument/2006/relationships/image" Target="../media/image123.emf"/><Relationship Id="rId3" Type="http://schemas.openxmlformats.org/officeDocument/2006/relationships/tags" Target="../tags/tag1013.xml"/><Relationship Id="rId21" Type="http://schemas.openxmlformats.org/officeDocument/2006/relationships/slide" Target="slide88.xml"/><Relationship Id="rId7" Type="http://schemas.openxmlformats.org/officeDocument/2006/relationships/tags" Target="../tags/tag101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20.bin"/><Relationship Id="rId2" Type="http://schemas.openxmlformats.org/officeDocument/2006/relationships/tags" Target="../tags/tag101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7.vml"/><Relationship Id="rId6" Type="http://schemas.openxmlformats.org/officeDocument/2006/relationships/tags" Target="../tags/tag1016.xml"/><Relationship Id="rId11" Type="http://schemas.openxmlformats.org/officeDocument/2006/relationships/tags" Target="../tags/tag1021.xml"/><Relationship Id="rId24" Type="http://schemas.openxmlformats.org/officeDocument/2006/relationships/slide" Target="slide102.xml"/><Relationship Id="rId5" Type="http://schemas.openxmlformats.org/officeDocument/2006/relationships/tags" Target="../tags/tag101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20.xml"/><Relationship Id="rId19" Type="http://schemas.openxmlformats.org/officeDocument/2006/relationships/slide" Target="slide95.xml"/><Relationship Id="rId4" Type="http://schemas.openxmlformats.org/officeDocument/2006/relationships/tags" Target="../tags/tag1014.xml"/><Relationship Id="rId9" Type="http://schemas.openxmlformats.org/officeDocument/2006/relationships/tags" Target="../tags/tag101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tags" Target="../tags/tag1028.xml"/><Relationship Id="rId13" Type="http://schemas.openxmlformats.org/officeDocument/2006/relationships/notesSlide" Target="../notesSlides/notesSlide96.xml"/><Relationship Id="rId18" Type="http://schemas.openxmlformats.org/officeDocument/2006/relationships/slide" Target="slide100.xml"/><Relationship Id="rId3" Type="http://schemas.openxmlformats.org/officeDocument/2006/relationships/tags" Target="../tags/tag1023.xml"/><Relationship Id="rId21" Type="http://schemas.openxmlformats.org/officeDocument/2006/relationships/slide" Target="slide87.xml"/><Relationship Id="rId7" Type="http://schemas.openxmlformats.org/officeDocument/2006/relationships/tags" Target="../tags/tag102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4.emf"/><Relationship Id="rId2" Type="http://schemas.openxmlformats.org/officeDocument/2006/relationships/tags" Target="../tags/tag102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68.vml"/><Relationship Id="rId6" Type="http://schemas.openxmlformats.org/officeDocument/2006/relationships/tags" Target="../tags/tag1026.xml"/><Relationship Id="rId11" Type="http://schemas.openxmlformats.org/officeDocument/2006/relationships/tags" Target="../tags/tag1031.xml"/><Relationship Id="rId24" Type="http://schemas.openxmlformats.org/officeDocument/2006/relationships/oleObject" Target="../embeddings/oleObject121.bin"/><Relationship Id="rId5" Type="http://schemas.openxmlformats.org/officeDocument/2006/relationships/tags" Target="../tags/tag102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30.xml"/><Relationship Id="rId19" Type="http://schemas.openxmlformats.org/officeDocument/2006/relationships/slide" Target="slide90.xml"/><Relationship Id="rId4" Type="http://schemas.openxmlformats.org/officeDocument/2006/relationships/tags" Target="../tags/tag1024.xml"/><Relationship Id="rId9" Type="http://schemas.openxmlformats.org/officeDocument/2006/relationships/tags" Target="../tags/tag102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tags" Target="../tags/tag1038.xml"/><Relationship Id="rId13" Type="http://schemas.openxmlformats.org/officeDocument/2006/relationships/notesSlide" Target="../notesSlides/notesSlide97.xml"/><Relationship Id="rId18" Type="http://schemas.openxmlformats.org/officeDocument/2006/relationships/slide" Target="slide100.xml"/><Relationship Id="rId3" Type="http://schemas.openxmlformats.org/officeDocument/2006/relationships/tags" Target="../tags/tag1033.xml"/><Relationship Id="rId21" Type="http://schemas.openxmlformats.org/officeDocument/2006/relationships/slide" Target="slide87.xml"/><Relationship Id="rId7" Type="http://schemas.openxmlformats.org/officeDocument/2006/relationships/tags" Target="../tags/tag103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5.emf"/><Relationship Id="rId2" Type="http://schemas.openxmlformats.org/officeDocument/2006/relationships/tags" Target="../tags/tag103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69.vml"/><Relationship Id="rId6" Type="http://schemas.openxmlformats.org/officeDocument/2006/relationships/tags" Target="../tags/tag1036.xml"/><Relationship Id="rId11" Type="http://schemas.openxmlformats.org/officeDocument/2006/relationships/tags" Target="../tags/tag1041.xml"/><Relationship Id="rId24" Type="http://schemas.openxmlformats.org/officeDocument/2006/relationships/oleObject" Target="../embeddings/oleObject122.bin"/><Relationship Id="rId5" Type="http://schemas.openxmlformats.org/officeDocument/2006/relationships/tags" Target="../tags/tag103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40.xml"/><Relationship Id="rId19" Type="http://schemas.openxmlformats.org/officeDocument/2006/relationships/slide" Target="slide90.xml"/><Relationship Id="rId4" Type="http://schemas.openxmlformats.org/officeDocument/2006/relationships/tags" Target="../tags/tag1034.xml"/><Relationship Id="rId9" Type="http://schemas.openxmlformats.org/officeDocument/2006/relationships/tags" Target="../tags/tag103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tags" Target="../tags/tag1048.xml"/><Relationship Id="rId13" Type="http://schemas.openxmlformats.org/officeDocument/2006/relationships/notesSlide" Target="../notesSlides/notesSlide98.xml"/><Relationship Id="rId18" Type="http://schemas.openxmlformats.org/officeDocument/2006/relationships/slide" Target="slide100.xml"/><Relationship Id="rId3" Type="http://schemas.openxmlformats.org/officeDocument/2006/relationships/tags" Target="../tags/tag1043.xml"/><Relationship Id="rId21" Type="http://schemas.openxmlformats.org/officeDocument/2006/relationships/slide" Target="slide87.xml"/><Relationship Id="rId7" Type="http://schemas.openxmlformats.org/officeDocument/2006/relationships/tags" Target="../tags/tag104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6.emf"/><Relationship Id="rId2" Type="http://schemas.openxmlformats.org/officeDocument/2006/relationships/tags" Target="../tags/tag104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70.vml"/><Relationship Id="rId6" Type="http://schemas.openxmlformats.org/officeDocument/2006/relationships/tags" Target="../tags/tag1046.xml"/><Relationship Id="rId11" Type="http://schemas.openxmlformats.org/officeDocument/2006/relationships/tags" Target="../tags/tag1051.xml"/><Relationship Id="rId24" Type="http://schemas.openxmlformats.org/officeDocument/2006/relationships/oleObject" Target="../embeddings/oleObject123.bin"/><Relationship Id="rId5" Type="http://schemas.openxmlformats.org/officeDocument/2006/relationships/tags" Target="../tags/tag104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50.xml"/><Relationship Id="rId19" Type="http://schemas.openxmlformats.org/officeDocument/2006/relationships/slide" Target="slide90.xml"/><Relationship Id="rId4" Type="http://schemas.openxmlformats.org/officeDocument/2006/relationships/tags" Target="../tags/tag1044.xml"/><Relationship Id="rId9" Type="http://schemas.openxmlformats.org/officeDocument/2006/relationships/tags" Target="../tags/tag104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tags" Target="../tags/tag1058.xml"/><Relationship Id="rId13" Type="http://schemas.openxmlformats.org/officeDocument/2006/relationships/notesSlide" Target="../notesSlides/notesSlide99.xml"/><Relationship Id="rId18" Type="http://schemas.openxmlformats.org/officeDocument/2006/relationships/slide" Target="slide100.xml"/><Relationship Id="rId3" Type="http://schemas.openxmlformats.org/officeDocument/2006/relationships/tags" Target="../tags/tag1053.xml"/><Relationship Id="rId21" Type="http://schemas.openxmlformats.org/officeDocument/2006/relationships/slide" Target="slide87.xml"/><Relationship Id="rId7" Type="http://schemas.openxmlformats.org/officeDocument/2006/relationships/tags" Target="../tags/tag105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7.emf"/><Relationship Id="rId2" Type="http://schemas.openxmlformats.org/officeDocument/2006/relationships/tags" Target="../tags/tag105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71.vml"/><Relationship Id="rId6" Type="http://schemas.openxmlformats.org/officeDocument/2006/relationships/tags" Target="../tags/tag1056.xml"/><Relationship Id="rId11" Type="http://schemas.openxmlformats.org/officeDocument/2006/relationships/tags" Target="../tags/tag1061.xml"/><Relationship Id="rId24" Type="http://schemas.openxmlformats.org/officeDocument/2006/relationships/oleObject" Target="../embeddings/oleObject124.bin"/><Relationship Id="rId5" Type="http://schemas.openxmlformats.org/officeDocument/2006/relationships/tags" Target="../tags/tag105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60.xml"/><Relationship Id="rId19" Type="http://schemas.openxmlformats.org/officeDocument/2006/relationships/slide" Target="slide90.xml"/><Relationship Id="rId4" Type="http://schemas.openxmlformats.org/officeDocument/2006/relationships/tags" Target="../tags/tag1054.xml"/><Relationship Id="rId9" Type="http://schemas.openxmlformats.org/officeDocument/2006/relationships/tags" Target="../tags/tag105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90115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679267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für das Jahr </a:t>
            </a:r>
          </a:p>
        </p:txBody>
      </p:sp>
      <p:sp>
        <p:nvSpPr>
          <p:cNvPr id="89096" name="Text Box 3"/>
          <p:cNvSpPr txBox="1">
            <a:spLocks noChangeArrowheads="1"/>
          </p:cNvSpPr>
          <p:nvPr/>
        </p:nvSpPr>
        <p:spPr bwMode="auto">
          <a:xfrm>
            <a:off x="241300" y="1216025"/>
            <a:ext cx="28082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Ihre Bilanz</a:t>
            </a:r>
          </a:p>
        </p:txBody>
      </p:sp>
      <p:sp>
        <p:nvSpPr>
          <p:cNvPr id="22" name="Rechteck 21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90133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1300" y="2112883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mit Ausblick auf die BWA per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25595474"/>
              </p:ext>
            </p:extLst>
          </p:nvPr>
        </p:nvGraphicFramePr>
        <p:xfrm>
          <a:off x="739915" y="1276719"/>
          <a:ext cx="5256000" cy="2952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Praxistätigkeit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Beteiligungen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Erträge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Erträge gesamt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180000" marT="36008" marB="3600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Erträge und Zusammensetzung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70721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0" name="Rechteck 29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1" name="Rechteck 30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</a:p>
        </p:txBody>
      </p:sp>
      <p:sp>
        <p:nvSpPr>
          <p:cNvPr id="32" name="Rechteck 31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9493478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2050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782763"/>
              </p:ext>
            </p:extLst>
          </p:nvPr>
        </p:nvGraphicFramePr>
        <p:xfrm>
          <a:off x="1168400" y="1155700"/>
          <a:ext cx="49276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" name="Diagramm" r:id="rId23" imgW="3276779" imgH="2000409" progId="MSGraph.Chart.8">
                  <p:embed followColorScheme="full"/>
                </p:oleObj>
              </mc:Choice>
              <mc:Fallback>
                <p:oleObj name="Diagramm" r:id="rId23" imgW="3276779" imgH="2000409" progId="MSGraph.Chart.8">
                  <p:embed followColorScheme="full"/>
                  <p:pic>
                    <p:nvPicPr>
                      <p:cNvPr id="0" name="Object 83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55700"/>
                        <a:ext cx="49276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hteck 2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39" name="Rechteck 3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7458694"/>
              </p:ext>
            </p:extLst>
          </p:nvPr>
        </p:nvGraphicFramePr>
        <p:xfrm>
          <a:off x="1090800" y="1188000"/>
          <a:ext cx="48641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2" name="Diagramm" r:id="rId14" imgW="4419600" imgH="2990757" progId="MSGraph.Chart.8">
                  <p:embed followColorScheme="full"/>
                </p:oleObj>
              </mc:Choice>
              <mc:Fallback>
                <p:oleObj name="Diagramm" r:id="rId14" imgW="4419600" imgH="2990757" progId="MSGraph.Chart.8">
                  <p:embed followColorScheme="full"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800" y="1188000"/>
                        <a:ext cx="4864100" cy="223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Wesentliche Aufwendungen (ohne Praxisbedarf und Laborleistungen)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665585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6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Laborleistungen</a:t>
            </a:r>
          </a:p>
        </p:txBody>
      </p:sp>
      <p:sp>
        <p:nvSpPr>
          <p:cNvPr id="30" name="Rechteck 29">
            <a:hlinkClick r:id="rId17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31" name="Rechteck 30">
            <a:hlinkClick r:id="rId18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32" name="Rechteck 31">
            <a:hlinkClick r:id="rId19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3" name="Rechteck 32">
            <a:hlinkClick r:id="rId20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6206978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16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3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5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6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425420212"/>
              </p:ext>
            </p:extLst>
          </p:nvPr>
        </p:nvGraphicFramePr>
        <p:xfrm>
          <a:off x="739583" y="3436412"/>
          <a:ext cx="5256000" cy="792163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43" marR="91443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</a:p>
                  </a:txBody>
                  <a:tcPr marL="91443" marR="91443"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" name="Rechteck 41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50" name="Rechteck 4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454150" y="333216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Group 11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8211027"/>
              </p:ext>
            </p:extLst>
          </p:nvPr>
        </p:nvGraphicFramePr>
        <p:xfrm>
          <a:off x="3114000" y="1119600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Einnahmen der Praxis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Liquiditätsrechnung</a:t>
            </a:r>
          </a:p>
        </p:txBody>
      </p:sp>
      <p:graphicFrame>
        <p:nvGraphicFramePr>
          <p:cNvPr id="41" name="Group 15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4105631"/>
              </p:ext>
            </p:extLst>
          </p:nvPr>
        </p:nvGraphicFramePr>
        <p:xfrm>
          <a:off x="500400" y="2268528"/>
          <a:ext cx="5238000" cy="277812"/>
        </p:xfrm>
        <a:graphic>
          <a:graphicData uri="http://schemas.openxmlformats.org/drawingml/2006/table">
            <a:tbl>
              <a:tblPr/>
              <a:tblGrid>
                <a:gridCol w="4101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72000" marR="36002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465578327"/>
              </p:ext>
            </p:extLst>
          </p:nvPr>
        </p:nvGraphicFramePr>
        <p:xfrm>
          <a:off x="500400" y="1119600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Ausgaben für die Praxis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60799785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20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3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2" name="Auf der gleichen Seite des Rechtecks liegende Ecken abrunden 21">
            <a:hlinkClick r:id="rId24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25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4828" name="Rechteck 2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1379" y="2091226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26" name="Rechteck 25"/>
          <p:cNvSpPr/>
          <p:nvPr>
            <p:custDataLst>
              <p:tags r:id="rId1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546060" y="1659079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748967770"/>
              </p:ext>
            </p:extLst>
          </p:nvPr>
        </p:nvGraphicFramePr>
        <p:xfrm>
          <a:off x="511531" y="2660650"/>
          <a:ext cx="5220579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aus der 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Entnahmen</a:t>
                      </a:r>
                    </a:p>
                  </a:txBody>
                  <a:tcPr marL="0" marR="0" marT="1800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049926"/>
              </p:ext>
            </p:extLst>
          </p:nvPr>
        </p:nvGraphicFramePr>
        <p:xfrm>
          <a:off x="385516" y="2925763"/>
          <a:ext cx="5436604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91" name="Diagramm" r:id="rId26" imgW="7134113" imgH="2267083" progId="MSGraph.Chart.8">
                  <p:embed followColorScheme="full"/>
                </p:oleObj>
              </mc:Choice>
              <mc:Fallback>
                <p:oleObj name="Diagramm" r:id="rId26" imgW="7134113" imgH="226708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516" y="2925763"/>
                        <a:ext cx="5436604" cy="149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>
            <p:custDataLst>
              <p:tags r:id="rId16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0.0.0000</a:t>
            </a:r>
          </a:p>
        </p:txBody>
      </p:sp>
      <p:sp>
        <p:nvSpPr>
          <p:cNvPr id="31" name="Rechteck 30"/>
          <p:cNvSpPr/>
          <p:nvPr>
            <p:custDataLst>
              <p:tags r:id="rId17"/>
            </p:custDataLst>
          </p:nvPr>
        </p:nvSpPr>
        <p:spPr>
          <a:xfrm>
            <a:off x="473333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</a:t>
            </a:r>
            <a:b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   00.00.0000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3158883" y="1659079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1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2487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630850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1111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2659490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87955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57816160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578298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1160653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07812" cy="10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  <a:b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</a:t>
            </a:r>
            <a:endParaRPr lang="de-DE" altLang="de-DE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Vielen Dank für Ihre Aufmerksamkeit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</a:endParaRPr>
          </a:p>
        </p:txBody>
      </p:sp>
      <p:pic>
        <p:nvPicPr>
          <p:cNvPr id="122885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6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39788"/>
            <a:ext cx="3208338" cy="13493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47062457"/>
              </p:ext>
            </p:extLst>
          </p:nvPr>
        </p:nvGraphicFramePr>
        <p:xfrm>
          <a:off x="387350" y="1150938"/>
          <a:ext cx="2714400" cy="324003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12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25069894"/>
              </p:ext>
            </p:extLst>
          </p:nvPr>
        </p:nvGraphicFramePr>
        <p:xfrm>
          <a:off x="3114675" y="1150938"/>
          <a:ext cx="2714400" cy="3239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990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7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" name="Auf der gleichen Seite des Rechtecks liegende Ecken abrunden 6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Personengesellschaften</a:t>
            </a:r>
          </a:p>
        </p:txBody>
      </p:sp>
      <p:sp>
        <p:nvSpPr>
          <p:cNvPr id="11" name="Rechteck 10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58453183"/>
              </p:ext>
            </p:extLst>
          </p:nvPr>
        </p:nvGraphicFramePr>
        <p:xfrm>
          <a:off x="387350" y="1150938"/>
          <a:ext cx="2714400" cy="323913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9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60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777599026"/>
              </p:ext>
            </p:extLst>
          </p:nvPr>
        </p:nvGraphicFramePr>
        <p:xfrm>
          <a:off x="3114675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494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Nicht verteilter Jahreserfolg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Rücklagen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Auf der gleichen Seite des Rechtecks liegende Ecken abrunden 6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0" name="Auf der gleichen Seite des Rechtecks liegende Ecken abrunden 9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2" name="Auf der gleichen Seite des Rechtecks liegende Ecken abrunden 1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3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4225925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Kapitalgesellschaften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63155355"/>
              </p:ext>
            </p:extLst>
          </p:nvPr>
        </p:nvGraphicFramePr>
        <p:xfrm>
          <a:off x="3114675" y="1150938"/>
          <a:ext cx="2714400" cy="336251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4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gezeichnet / eingefordert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   - davon ausstehende Einlagen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Kapitalrücklagen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5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26016" name="Textfeld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48025" y="2262143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451013334"/>
              </p:ext>
            </p:extLst>
          </p:nvPr>
        </p:nvGraphicFramePr>
        <p:xfrm>
          <a:off x="387350" y="1150938"/>
          <a:ext cx="2714400" cy="33621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8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1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84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3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1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" name="Auf der gleichen Seite des Rechtecks liegende Ecken abrunden 9">
            <a:hlinkClick r:id="rId14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5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5" name="Auf der gleichen Seite des Rechtecks liegende Ecken abrunden 14">
            <a:hlinkClick r:id="rId17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2" name="Group 9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83445724"/>
              </p:ext>
            </p:extLst>
          </p:nvPr>
        </p:nvGraphicFramePr>
        <p:xfrm>
          <a:off x="740689" y="1280070"/>
          <a:ext cx="5256000" cy="2952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0" marB="3600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Praxisbedarf und Laborleistungen</a:t>
                      </a:r>
                    </a:p>
                  </a:txBody>
                  <a:tcPr marL="0" marR="0" marT="3600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Praxisaufwendungen</a:t>
                      </a:r>
                    </a:p>
                  </a:txBody>
                  <a:tcPr marL="0" marR="0" marT="3600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Beteiligungen</a:t>
                      </a:r>
                    </a:p>
                  </a:txBody>
                  <a:tcPr marL="0" marR="0" marT="3600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3600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Aufwendungen gesamt (ohne Steuern)</a:t>
                      </a:r>
                    </a:p>
                  </a:txBody>
                  <a:tcPr marL="0" marR="0" marT="3600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25200" marB="252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25200" marB="252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74" name="Object 9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7035480"/>
              </p:ext>
            </p:extLst>
          </p:nvPr>
        </p:nvGraphicFramePr>
        <p:xfrm>
          <a:off x="1168400" y="1143000"/>
          <a:ext cx="49276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" name="Diagramm" r:id="rId14" imgW="3267097" imgH="1790727" progId="MSGraph.Chart.8">
                  <p:embed followColorScheme="full"/>
                </p:oleObj>
              </mc:Choice>
              <mc:Fallback>
                <p:oleObj name="Diagramm" r:id="rId14" imgW="3267097" imgH="1790727" progId="MSGraph.Chart.8">
                  <p:embed followColorScheme="full"/>
                  <p:pic>
                    <p:nvPicPr>
                      <p:cNvPr id="0" name="Object 92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43000"/>
                        <a:ext cx="4927600" cy="23241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Aufwendungen und Zusammensetzung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520118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</a:p>
        </p:txBody>
      </p:sp>
      <p:sp>
        <p:nvSpPr>
          <p:cNvPr id="29" name="Rechteck 28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43" name="Rechteck 42">
            <a:hlinkClick r:id="rId19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44" name="Rechteck 43">
            <a:hlinkClick r:id="rId20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45" name="Tabelle 4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4572395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" name="Auf der gleichen Seite des Rechtecks liegende Ecken abrunden 45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47" name="Auf der gleichen Seite des Rechtecks liegende Ecken abrunden 46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8" name="Auf der gleichen Seite des Rechtecks liegende Ecken abrunden 47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50" name="Auf der gleichen Seite des Rechtecks liegende Ecken abrunden 49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1" name="Auf der gleichen Seite des Rechtecks liegende Ecken abrunden 50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2" name="Rechteck 3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3" name="Rechteck 22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mit negativem EK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03785605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0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Eigenkapital-Fehlbetrag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gedecktes EK)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25140187"/>
              </p:ext>
            </p:extLst>
          </p:nvPr>
        </p:nvGraphicFramePr>
        <p:xfrm>
          <a:off x="3114675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49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Nicht d. VE gedeckter Fehlbetrag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6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3599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" name="Auf der gleichen Seite des Rechtecks liegende Ecken abrunden 6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mit negativem EK auf Aktiva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91021745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28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5" marB="3599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5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5" marB="3599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3599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76791012"/>
              </p:ext>
            </p:extLst>
          </p:nvPr>
        </p:nvGraphicFramePr>
        <p:xfrm>
          <a:off x="3114675" y="1150938"/>
          <a:ext cx="2714400" cy="32399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912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7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2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5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" name="Auf der gleichen Seite des Rechtecks liegende Ecken abrunden 6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Personengesellschaften mit negativem EK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20658070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0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Eigenkapital-Fehlbetrag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gedecktes EK)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86569173"/>
              </p:ext>
            </p:extLst>
          </p:nvPr>
        </p:nvGraphicFramePr>
        <p:xfrm>
          <a:off x="3114675" y="1150938"/>
          <a:ext cx="2714400" cy="3240000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307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Nicht verteilter Jahreserfolg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Nicht d. VE gedeckter Fehlbetrag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Rücklagen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53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3599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" name="Auf der gleichen Seite des Rechtecks liegende Ecken abrunden 6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2" name="Auf der gleichen Seite des Rechtecks liegende Ecken abrunden 1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3" name="Auf der gleichen Seite des Rechtecks liegende Ecken abrunden 12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3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3865562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KapGes mit negativem EK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47560723"/>
              </p:ext>
            </p:extLst>
          </p:nvPr>
        </p:nvGraphicFramePr>
        <p:xfrm>
          <a:off x="387350" y="1150938"/>
          <a:ext cx="2714400" cy="3347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61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6001" marB="360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600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6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600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0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6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Eigenkapital-Fehlbetrag</a:t>
                      </a:r>
                      <a:b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EK-Einlagen gedeckter Fehlbetrag)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SUMME AKTIVA</a:t>
                      </a:r>
                    </a:p>
                  </a:txBody>
                  <a:tcPr marL="36000" marR="0" marT="36001" marB="360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3600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01009212"/>
              </p:ext>
            </p:extLst>
          </p:nvPr>
        </p:nvGraphicFramePr>
        <p:xfrm>
          <a:off x="3114675" y="1150938"/>
          <a:ext cx="2714400" cy="334800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69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gezeichnet / eingefordert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   - davon ausstehende Einlagen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Nicht d. EK gedeckter Fehlbetrag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0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b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3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30157" name="Textfeld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48551" y="2136949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9" name="Rechteck 8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5" name="Auf der gleichen Seite des Rechtecks liegende Ecken abrunden 14">
            <a:hlinkClick r:id="rId17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4225925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KapCoRiLiG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19498977"/>
              </p:ext>
            </p:extLst>
          </p:nvPr>
        </p:nvGraphicFramePr>
        <p:xfrm>
          <a:off x="387350" y="1150938"/>
          <a:ext cx="2714400" cy="3239999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60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3600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5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Eigenkapital-Fehlbeträge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 Anteile)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359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85634749"/>
              </p:ext>
            </p:extLst>
          </p:nvPr>
        </p:nvGraphicFramePr>
        <p:xfrm>
          <a:off x="3114675" y="1150938"/>
          <a:ext cx="2714400" cy="3239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63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3600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3599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5" name="Textfeld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48025" y="2136240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16" name="Textfeld 15">
            <a:hlinkClick r:id="rId15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841750" y="1476375"/>
            <a:ext cx="1044000" cy="142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zur EK-Gliederung ►</a:t>
            </a:r>
          </a:p>
        </p:txBody>
      </p:sp>
      <p:sp>
        <p:nvSpPr>
          <p:cNvPr id="11" name="Auf der gleichen Seite des Rechtecks liegende Ecken abrunden 10">
            <a:hlinkClick r:id="rId16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8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7" name="Auf der gleichen Seite des Rechtecks liegende Ecken abrunden 16">
            <a:hlinkClick r:id="rId19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3865562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KapCoRiLiG mit negativem EK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96738107"/>
              </p:ext>
            </p:extLst>
          </p:nvPr>
        </p:nvGraphicFramePr>
        <p:xfrm>
          <a:off x="387350" y="1150938"/>
          <a:ext cx="2714400" cy="324027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95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3600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2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 und Bankguthaben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Eigenkapital-Fehlbeträge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 Anteile)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359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48390426"/>
              </p:ext>
            </p:extLst>
          </p:nvPr>
        </p:nvGraphicFramePr>
        <p:xfrm>
          <a:off x="3114675" y="1150938"/>
          <a:ext cx="2714400" cy="32399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984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3600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8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4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3599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32208" name="Textfeld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48025" y="2136240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9" name="Rechteck 8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3" name="Textfeld 12">
            <a:hlinkClick r:id="rId15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841750" y="1476375"/>
            <a:ext cx="1044000" cy="142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zur EK-Gliederung ►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4" name="Auf der gleichen Seite des Rechtecks liegende Ecken abrunden 13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5" name="Auf der gleichen Seite des Rechtecks liegende Ecken abrunden 14">
            <a:hlinkClick r:id="rId18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6" name="Auf der gleichen Seite des Rechtecks liegende Ecken abrunden 15">
            <a:hlinkClick r:id="rId19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99292273"/>
              </p:ext>
            </p:extLst>
          </p:nvPr>
        </p:nvGraphicFramePr>
        <p:xfrm>
          <a:off x="165607" y="1392238"/>
          <a:ext cx="2808000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Details zur Eigenkapitalgliederung </a:t>
                      </a:r>
                    </a:p>
                  </a:txBody>
                  <a:tcPr marL="91415" marR="91415" marT="45706" marB="4570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700" b="0" dirty="0">
                          <a:latin typeface="Century Gothic" panose="020B0502020202020204" pitchFamily="34" charset="0"/>
                        </a:rPr>
                        <a:t>Persönlich</a:t>
                      </a:r>
                      <a:r>
                        <a:rPr lang="de-DE" sz="700" b="0" baseline="0" dirty="0">
                          <a:latin typeface="Century Gothic" panose="020B0502020202020204" pitchFamily="34" charset="0"/>
                        </a:rPr>
                        <a:t> haftender </a:t>
                      </a:r>
                      <a:r>
                        <a:rPr lang="de-DE" sz="800" b="0" baseline="0" dirty="0">
                          <a:latin typeface="Century Gothic" panose="020B0502020202020204" pitchFamily="34" charset="0"/>
                        </a:rPr>
                        <a:t>Gesellschafter</a:t>
                      </a:r>
                      <a:endParaRPr lang="de-DE" sz="800" b="0" dirty="0">
                        <a:latin typeface="Century Gothic" panose="020B0502020202020204" pitchFamily="34" charset="0"/>
                      </a:endParaRPr>
                    </a:p>
                  </a:txBody>
                  <a:tcPr marL="72000" marR="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indent="0">
                        <a:buAutoNum type="arabicPeriod"/>
                      </a:pP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 Kapitalanteile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   Ausstehende Einlagen</a:t>
                      </a:r>
                      <a:b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i="1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de-DE" sz="5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(nicht eingefordert)</a:t>
                      </a:r>
                    </a:p>
                  </a:txBody>
                  <a:tcPr marL="91415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    Eingefordertes Kapital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   Nicht gedeckte</a:t>
                      </a:r>
                      <a:r>
                        <a:rPr lang="de-DE" sz="800" kern="1200" baseline="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Entnahmen</a:t>
                      </a:r>
                      <a:endParaRPr lang="de-DE" sz="800" dirty="0">
                        <a:latin typeface="Century Gothic" panose="020B0502020202020204" pitchFamily="34" charset="0"/>
                      </a:endParaRP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    Nicht gedeckte Verlustanteile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2. Rücklagen</a:t>
                      </a: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3. Gewinn-/Verlustvortrag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4. </a:t>
                      </a: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Summe Eigenkapital</a:t>
                      </a:r>
                    </a:p>
                  </a:txBody>
                  <a:tcPr marL="91415" marR="0" marT="45706" marB="4570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KapCoRiLiG EK-Gliederung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30088" name="Textfeld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8514" y="3284538"/>
            <a:ext cx="80791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latin typeface="Century Gothic" panose="020B0502020202020204" pitchFamily="34" charset="0"/>
              </a:rPr>
              <a:t>Gewinn/-verlust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64552565"/>
              </p:ext>
            </p:extLst>
          </p:nvPr>
        </p:nvGraphicFramePr>
        <p:xfrm>
          <a:off x="4009887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Gesellschaft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940724364"/>
              </p:ext>
            </p:extLst>
          </p:nvPr>
        </p:nvGraphicFramePr>
        <p:xfrm>
          <a:off x="5060812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dirty="0"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74428871"/>
              </p:ext>
            </p:extLst>
          </p:nvPr>
        </p:nvGraphicFramePr>
        <p:xfrm>
          <a:off x="2965312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Kommanditisten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2" name="Interaktive Schaltfläche: Anpassen 21">
            <a:hlinkClick r:id="rId17" action="ppaction://hlinksldjump" highlightClick="1"/>
          </p:cNvPr>
          <p:cNvSpPr/>
          <p:nvPr>
            <p:custDataLst>
              <p:tags r:id="rId8"/>
            </p:custDataLst>
          </p:nvPr>
        </p:nvSpPr>
        <p:spPr>
          <a:xfrm>
            <a:off x="5060812" y="1187450"/>
            <a:ext cx="1044000" cy="144463"/>
          </a:xfrm>
          <a:prstGeom prst="actionButtonBlank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◄ zurück zur Bilanz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1002426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8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Netto-Entnahm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5" name="Auf der gleichen Seite des Rechtecks liegende Ecken abrunden 24">
            <a:hlinkClick r:id="rId20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Bilanz Berichtsjahr"/>
          </p:cNvPr>
          <p:cNvSpPr/>
          <p:nvPr>
            <p:custDataLst>
              <p:tags r:id="rId13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7" name="Auf der gleichen Seite des Rechtecks liegende Ecken abrunden 26" hidden="1">
            <a:hlinkClick r:id="rId21" action="ppaction://hlinksldjump" tooltip="Eigene Folien"/>
          </p:cNvPr>
          <p:cNvSpPr/>
          <p:nvPr>
            <p:custDataLst>
              <p:tags r:id="rId14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222976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8487971"/>
              </p:ext>
            </p:extLst>
          </p:nvPr>
        </p:nvGraphicFramePr>
        <p:xfrm>
          <a:off x="1090800" y="1188000"/>
          <a:ext cx="48768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0" name="Diagramm" r:id="rId14" imgW="4419600" imgH="2990757" progId="MSGraph.Chart.8">
                  <p:embed followColorScheme="full"/>
                </p:oleObj>
              </mc:Choice>
              <mc:Fallback>
                <p:oleObj name="Diagramm" r:id="rId14" imgW="4419600" imgH="2990757" progId="MSGraph.Chart.8">
                  <p:embed followColorScheme="full"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800" y="1188000"/>
                        <a:ext cx="4876800" cy="223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84145501"/>
              </p:ext>
            </p:extLst>
          </p:nvPr>
        </p:nvGraphicFramePr>
        <p:xfrm>
          <a:off x="740689" y="3437567"/>
          <a:ext cx="5256000" cy="792163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43" marR="91443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 und Laborleistungen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Personalkosten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</a:p>
                  </a:txBody>
                  <a:tcPr marL="91443" marR="91443"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Wesentliche Aufwendungen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4821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1" name="Rechteck 3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2" name="Rechteck 31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3" name="Rechteck 32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</a:p>
        </p:txBody>
      </p:sp>
      <p:sp>
        <p:nvSpPr>
          <p:cNvPr id="34" name="Rechteck 33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4189261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7" name="Auf der gleichen Seite des Rechtecks liegende Ecken abrunden 26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2" name="Rechteck 41"/>
          <p:cNvSpPr/>
          <p:nvPr/>
        </p:nvSpPr>
        <p:spPr>
          <a:xfrm>
            <a:off x="1459974" y="3330615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D i e     d r e i     w e s e n t l i c h e n     A u f w a n d s p o s t e 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9013972"/>
              </p:ext>
            </p:extLst>
          </p:nvPr>
        </p:nvGraphicFramePr>
        <p:xfrm>
          <a:off x="740689" y="1276650"/>
          <a:ext cx="5256000" cy="2952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2" marB="36002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Ertragsteuern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(z.B. GewSt, KSt, SolZ)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 betriebliche Steuern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(z.B. Kfz, Grundsteuern usw.)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Betriebliche Steuern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8965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8" name="Rechteck 37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42" name="Rechteck 41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</a:p>
        </p:txBody>
      </p:sp>
      <p:sp>
        <p:nvSpPr>
          <p:cNvPr id="43" name="Rechteck 42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9636316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5122" name="Object 7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977999"/>
              </p:ext>
            </p:extLst>
          </p:nvPr>
        </p:nvGraphicFramePr>
        <p:xfrm>
          <a:off x="1181100" y="1282700"/>
          <a:ext cx="4914900" cy="218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4" name="Diagramm" r:id="rId23" imgW="3267097" imgH="1790727" progId="MSGraph.Chart.8">
                  <p:embed followColorScheme="full"/>
                </p:oleObj>
              </mc:Choice>
              <mc:Fallback>
                <p:oleObj name="Diagramm" r:id="rId23" imgW="3267097" imgH="1790727" progId="MSGraph.Chart.8">
                  <p:embed followColorScheme="full"/>
                  <p:pic>
                    <p:nvPicPr>
                      <p:cNvPr id="0" name="Object 78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282700"/>
                        <a:ext cx="4914900" cy="2184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6" name="Rechteck 2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19649223"/>
              </p:ext>
            </p:extLst>
          </p:nvPr>
        </p:nvGraphicFramePr>
        <p:xfrm>
          <a:off x="739621" y="1276116"/>
          <a:ext cx="5257068" cy="2952096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1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Praxis-Gesamt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leistung *)</a:t>
                      </a: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Gesamterfolg</a:t>
                      </a:r>
                    </a:p>
                  </a:txBody>
                  <a:tcPr marL="0" marR="0" marT="0" marB="72000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Erfolgsanteile in €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7776955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6146" name="Object 1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534933"/>
              </p:ext>
            </p:extLst>
          </p:nvPr>
        </p:nvGraphicFramePr>
        <p:xfrm>
          <a:off x="1206500" y="1193800"/>
          <a:ext cx="48768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1" name="Diagramm" r:id="rId19" imgW="7591313" imgH="4819477" progId="MSGraph.Chart.8">
                  <p:embed followColorScheme="full"/>
                </p:oleObj>
              </mc:Choice>
              <mc:Fallback>
                <p:oleObj name="Diagramm" r:id="rId19" imgW="7591313" imgH="4819477" progId="MSGraph.Chart.8">
                  <p:embed followColorScheme="full"/>
                  <p:pic>
                    <p:nvPicPr>
                      <p:cNvPr id="0" name="Object 155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93800"/>
                        <a:ext cx="4876800" cy="2235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551272"/>
              </p:ext>
            </p:extLst>
          </p:nvPr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5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7" name="Rechteck 26">
            <a:hlinkClick r:id="rId22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Praxis-Gesamtleistung</a:t>
            </a:r>
          </a:p>
        </p:txBody>
      </p:sp>
      <p:sp>
        <p:nvSpPr>
          <p:cNvPr id="24" name="Rechteck 23">
            <a:hlinkClick r:id="rId23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2" name="Rechteck 28">
            <a:hlinkClick r:id="rId24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2" name="Rechteck 31">
            <a:hlinkClick r:id="rId25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4" name="Textfeld 17"/>
          <p:cNvSpPr txBox="1">
            <a:spLocks noChangeArrowheads="1"/>
          </p:cNvSpPr>
          <p:nvPr/>
        </p:nvSpPr>
        <p:spPr bwMode="auto">
          <a:xfrm>
            <a:off x="1460500" y="4236933"/>
            <a:ext cx="441166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Erfolgsrechnung basiert auf den Ergebnissen und Kontenzuordnungen der BWA. Die ausgewiesene Praxis-Gesamtleistung  entspricht den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betrieblichen Praxiserlösen zzgl. Bestandsveränderungen fertiger/teilfertiger Leistungen. Etwaige Waren/Materialentnahmen sind darin nicht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enthalten, sondern direkt beim Materialeinsatz abgezogen, wie auch in der BWA.</a:t>
            </a:r>
          </a:p>
        </p:txBody>
      </p:sp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97667494"/>
              </p:ext>
            </p:extLst>
          </p:nvPr>
        </p:nvGraphicFramePr>
        <p:xfrm>
          <a:off x="742441" y="1273720"/>
          <a:ext cx="5254248" cy="2952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7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Praxis-Gesamt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leistung *)</a:t>
                      </a: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  Praxiserfolg</a:t>
                      </a: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7201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Gesamterfolg</a:t>
                      </a:r>
                    </a:p>
                  </a:txBody>
                  <a:tcPr marL="0" marR="0" marT="0" marB="72000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4" marR="9145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Erfolgsanteile in % zur Praxis-Gesamtleistung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734013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1" name="Auf der gleichen Seite des Rechtecks liegende Ecken abrunden 20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7170" name="Object 15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117049"/>
              </p:ext>
            </p:extLst>
          </p:nvPr>
        </p:nvGraphicFramePr>
        <p:xfrm>
          <a:off x="1168400" y="1193800"/>
          <a:ext cx="49276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3" name="Diagramm" r:id="rId19" imgW="7591313" imgH="4810158" progId="MSGraph.Chart.8">
                  <p:embed followColorScheme="full"/>
                </p:oleObj>
              </mc:Choice>
              <mc:Fallback>
                <p:oleObj name="Diagramm" r:id="rId19" imgW="7591313" imgH="4810158" progId="MSGraph.Chart.8">
                  <p:embed followColorScheme="full"/>
                  <p:pic>
                    <p:nvPicPr>
                      <p:cNvPr id="0" name="Object 151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93800"/>
                        <a:ext cx="49276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2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981827"/>
              </p:ext>
            </p:extLst>
          </p:nvPr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hteck 25">
            <a:hlinkClick r:id="rId15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4" name="Rechteck 26">
            <a:hlinkClick r:id="rId22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Praxis-Gesamtleistung</a:t>
            </a:r>
          </a:p>
        </p:txBody>
      </p:sp>
      <p:sp>
        <p:nvSpPr>
          <p:cNvPr id="5" name="Rechteck 23">
            <a:hlinkClick r:id="rId23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6" name="Rechteck 28">
            <a:hlinkClick r:id="rId24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2" name="Rechteck 31">
            <a:hlinkClick r:id="rId25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6" name="Textfeld 17"/>
          <p:cNvSpPr txBox="1">
            <a:spLocks noChangeArrowheads="1"/>
          </p:cNvSpPr>
          <p:nvPr/>
        </p:nvSpPr>
        <p:spPr bwMode="auto">
          <a:xfrm>
            <a:off x="1460500" y="4236933"/>
            <a:ext cx="441166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Erfolgsrechnung basiert auf den Ergebnissen und Kontenzuordnungen der BWA. Die ausgewiesene Praxis-Gesamtleistung  entspricht den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betrieblichen Praxiserlösen zzgl. Bestandsveränderungen fertiger/teilfertiger Leistungen. Etwaige Waren/Materialentnahmen sind darin nicht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enthalten, sondern direkt beim Materialeinsatz abgezogen, wie auch in der BWA.</a:t>
            </a:r>
          </a:p>
        </p:txBody>
      </p:sp>
      <p:sp>
        <p:nvSpPr>
          <p:cNvPr id="33" name="Rechteck 32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1350" y="4572000"/>
            <a:ext cx="1296988" cy="107950"/>
          </a:xfrm>
        </p:spPr>
        <p:txBody>
          <a:bodyPr/>
          <a:lstStyle/>
          <a:p>
            <a:r>
              <a:rPr lang="de-DE" dirty="0"/>
              <a:t>GuV | Erfolgsrechnung | Detailansicht Erträge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6090642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>
            <a:hlinkClick r:id="rId22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2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4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25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6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56" name="Textfeld 17"/>
          <p:cNvSpPr txBox="1">
            <a:spLocks noChangeArrowheads="1"/>
          </p:cNvSpPr>
          <p:nvPr/>
        </p:nvSpPr>
        <p:spPr bwMode="auto">
          <a:xfrm>
            <a:off x="1303338" y="4398963"/>
            <a:ext cx="4537075" cy="7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Erlösarten und den Kontenzuordnungen der BWA. </a:t>
            </a:r>
          </a:p>
        </p:txBody>
      </p:sp>
      <p:graphicFrame>
        <p:nvGraphicFramePr>
          <p:cNvPr id="32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34619"/>
              </p:ext>
            </p:extLst>
          </p:nvPr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25">
            <a:hlinkClick r:id="rId22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36" name="Rechteck 26">
            <a:hlinkClick r:id="rId27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Praxis-Gesamtleistung</a:t>
            </a:r>
          </a:p>
        </p:txBody>
      </p:sp>
      <p:sp>
        <p:nvSpPr>
          <p:cNvPr id="37" name="Rechteck 23">
            <a:hlinkClick r:id="rId28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38" name="Rechteck 28">
            <a:hlinkClick r:id="rId29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9" name="Rechteck 38">
            <a:hlinkClick r:id="rId30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graphicFrame>
        <p:nvGraphicFramePr>
          <p:cNvPr id="40" name="Group 19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625171770"/>
              </p:ext>
            </p:extLst>
          </p:nvPr>
        </p:nvGraphicFramePr>
        <p:xfrm>
          <a:off x="1276350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Kassenabrechnungen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Group 197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378707490"/>
              </p:ext>
            </p:extLst>
          </p:nvPr>
        </p:nvGraphicFramePr>
        <p:xfrm>
          <a:off x="4606925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Gutachten und sonstige Praxiserlöse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94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601934142"/>
              </p:ext>
            </p:extLst>
          </p:nvPr>
        </p:nvGraphicFramePr>
        <p:xfrm>
          <a:off x="1276350" y="2271713"/>
          <a:ext cx="1547813" cy="993838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Bestandsveränderungen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unfertige/fertige Leistungen</a:t>
                      </a:r>
                    </a:p>
                  </a:txBody>
                  <a:tcPr marL="0" marR="0" marT="35989" marB="1799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" name="Group 196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155631188"/>
              </p:ext>
            </p:extLst>
          </p:nvPr>
        </p:nvGraphicFramePr>
        <p:xfrm>
          <a:off x="4606925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Andere sonstige betriebliche 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4" name="Group 195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618972473"/>
              </p:ext>
            </p:extLst>
          </p:nvPr>
        </p:nvGraphicFramePr>
        <p:xfrm>
          <a:off x="1276350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Zins-/ und Beteiligungserträge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5" name="Group 193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061935411"/>
              </p:ext>
            </p:extLst>
          </p:nvPr>
        </p:nvGraphicFramePr>
        <p:xfrm>
          <a:off x="2941638" y="1235075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" name="Group 194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842355148"/>
              </p:ext>
            </p:extLst>
          </p:nvPr>
        </p:nvGraphicFramePr>
        <p:xfrm>
          <a:off x="2941638" y="2349500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Privatnutzung Kfz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" name="Group 195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668520032"/>
              </p:ext>
            </p:extLst>
          </p:nvPr>
        </p:nvGraphicFramePr>
        <p:xfrm>
          <a:off x="2941638" y="3449638"/>
          <a:ext cx="1547812" cy="915986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194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093488"/>
              </p:ext>
            </p:extLst>
          </p:nvPr>
        </p:nvGraphicFramePr>
        <p:xfrm>
          <a:off x="20320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2" name="Diagramm" r:id="rId31" imgW="11430000" imgH="8858290" progId="MSGraph.Chart.8">
                  <p:embed followColorScheme="full"/>
                </p:oleObj>
              </mc:Choice>
              <mc:Fallback>
                <p:oleObj name="Diagramm" r:id="rId31" imgW="11430000" imgH="8858290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Kassen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045535"/>
              </p:ext>
            </p:extLst>
          </p:nvPr>
        </p:nvGraphicFramePr>
        <p:xfrm>
          <a:off x="20320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3" name="Diagramm" r:id="rId33" imgW="11430000" imgH="9143960" progId="MSGraph.Chart.8">
                  <p:embed followColorScheme="full"/>
                </p:oleObj>
              </mc:Choice>
              <mc:Fallback>
                <p:oleObj name="Diagramm" r:id="rId33" imgW="11430000" imgH="9143960" progId="MSGraph.Chart.8">
                  <p:embed followColorScheme="full"/>
                  <p:pic>
                    <p:nvPicPr>
                      <p:cNvPr id="0" name="Kassen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Gutachten und sonstige Praxis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7411503"/>
              </p:ext>
            </p:extLst>
          </p:nvPr>
        </p:nvGraphicFramePr>
        <p:xfrm>
          <a:off x="53594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4" name="Diagramm" r:id="rId35" imgW="11430000" imgH="9143960" progId="MSGraph.Chart.8">
                  <p:embed followColorScheme="full"/>
                </p:oleObj>
              </mc:Choice>
              <mc:Fallback>
                <p:oleObj name="Diagramm" r:id="rId35" imgW="11430000" imgH="9143960" progId="MSGraph.Chart.8">
                  <p:embed followColorScheme="full"/>
                  <p:pic>
                    <p:nvPicPr>
                      <p:cNvPr id="0" name="Gutachten und sonstige Praxis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Andere 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2350139"/>
              </p:ext>
            </p:extLst>
          </p:nvPr>
        </p:nvGraphicFramePr>
        <p:xfrm>
          <a:off x="53594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5" name="Diagramm" r:id="rId37" imgW="11430000" imgH="9143960" progId="MSGraph.Chart.8">
                  <p:embed followColorScheme="full"/>
                </p:oleObj>
              </mc:Choice>
              <mc:Fallback>
                <p:oleObj name="Diagramm" r:id="rId37" imgW="11430000" imgH="9143960" progId="MSGraph.Chart.8">
                  <p:embed followColorScheme="full"/>
                  <p:pic>
                    <p:nvPicPr>
                      <p:cNvPr id="0" name="Andere 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601362"/>
              </p:ext>
            </p:extLst>
          </p:nvPr>
        </p:nvGraphicFramePr>
        <p:xfrm>
          <a:off x="36957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6" name="Diagramm" r:id="rId39" imgW="11430000" imgH="7810593" progId="MSGraph.Chart.8">
                  <p:embed followColorScheme="full"/>
                </p:oleObj>
              </mc:Choice>
              <mc:Fallback>
                <p:oleObj name="Diagramm" r:id="rId39" imgW="11430000" imgH="7810593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Privatnutzung Kfz und Material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6048966"/>
              </p:ext>
            </p:extLst>
          </p:nvPr>
        </p:nvGraphicFramePr>
        <p:xfrm>
          <a:off x="36957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7" name="Diagramm" r:id="rId41" imgW="11430000" imgH="9143960" progId="MSGraph.Chart.8">
                  <p:embed followColorScheme="full"/>
                </p:oleObj>
              </mc:Choice>
              <mc:Fallback>
                <p:oleObj name="Diagramm" r:id="rId41" imgW="11430000" imgH="9143960" progId="MSGraph.Chart.8">
                  <p:embed followColorScheme="full"/>
                  <p:pic>
                    <p:nvPicPr>
                      <p:cNvPr id="0" name="Privatnutzung Kfz und Material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Privat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9469585"/>
              </p:ext>
            </p:extLst>
          </p:nvPr>
        </p:nvGraphicFramePr>
        <p:xfrm>
          <a:off x="36957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8" name="Diagramm" r:id="rId43" imgW="11430000" imgH="9143960" progId="MSGraph.Chart.8">
                  <p:embed followColorScheme="full"/>
                </p:oleObj>
              </mc:Choice>
              <mc:Fallback>
                <p:oleObj name="Diagramm" r:id="rId43" imgW="11430000" imgH="9143960" progId="MSGraph.Chart.8">
                  <p:embed followColorScheme="full"/>
                  <p:pic>
                    <p:nvPicPr>
                      <p:cNvPr id="0" name="Privat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Bestandsveränder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4005716"/>
              </p:ext>
            </p:extLst>
          </p:nvPr>
        </p:nvGraphicFramePr>
        <p:xfrm>
          <a:off x="20320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9" name="Diagramm" r:id="rId45" imgW="11430000" imgH="9143960" progId="MSGraph.Chart.8">
                  <p:embed followColorScheme="full"/>
                </p:oleObj>
              </mc:Choice>
              <mc:Fallback>
                <p:oleObj name="Diagramm" r:id="rId45" imgW="11430000" imgH="9143960" progId="MSGraph.Chart.8">
                  <p:embed followColorScheme="full"/>
                  <p:pic>
                    <p:nvPicPr>
                      <p:cNvPr id="0" name="Bestandsveränder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23606510"/>
              </p:ext>
            </p:extLst>
          </p:nvPr>
        </p:nvGraphicFramePr>
        <p:xfrm>
          <a:off x="1284288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Praxis-/ und Laborbedarf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1350" y="4572000"/>
            <a:ext cx="1296988" cy="107950"/>
          </a:xfrm>
        </p:spPr>
        <p:txBody>
          <a:bodyPr/>
          <a:lstStyle/>
          <a:p>
            <a:r>
              <a:rPr lang="de-DE" dirty="0"/>
              <a:t>GuV | Erfolgsrechnung | Detailansicht Aufwendungen in €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3174247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>
            <a:hlinkClick r:id="rId28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29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31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2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389171006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Raumkosten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539406712"/>
              </p:ext>
            </p:extLst>
          </p:nvPr>
        </p:nvGraphicFramePr>
        <p:xfrm>
          <a:off x="128428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davon für Praxisvertretung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73044710"/>
              </p:ext>
            </p:extLst>
          </p:nvPr>
        </p:nvGraphicFramePr>
        <p:xfrm>
          <a:off x="128428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Abschreibungen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381882013"/>
              </p:ext>
            </p:extLst>
          </p:nvPr>
        </p:nvGraphicFramePr>
        <p:xfrm>
          <a:off x="46386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Allgemeine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91962207"/>
              </p:ext>
            </p:extLst>
          </p:nvPr>
        </p:nvGraphicFramePr>
        <p:xfrm>
          <a:off x="2954338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Fremdlabor und andere Fremdleistungen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833296946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Verwaltungskosten KZV/PZV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4083818149"/>
              </p:ext>
            </p:extLst>
          </p:nvPr>
        </p:nvGraphicFramePr>
        <p:xfrm>
          <a:off x="2954338" y="2549525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Fahrzeugkosten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971068414"/>
              </p:ext>
            </p:extLst>
          </p:nvPr>
        </p:nvGraphicFramePr>
        <p:xfrm>
          <a:off x="128428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351449917"/>
              </p:ext>
            </p:extLst>
          </p:nvPr>
        </p:nvGraphicFramePr>
        <p:xfrm>
          <a:off x="46386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Personalkosten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954655821"/>
              </p:ext>
            </p:extLst>
          </p:nvPr>
        </p:nvGraphicFramePr>
        <p:xfrm>
          <a:off x="1284288" y="2549525"/>
          <a:ext cx="1547812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Versicherungen / Beiträge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402474476"/>
              </p:ext>
            </p:extLst>
          </p:nvPr>
        </p:nvGraphicFramePr>
        <p:xfrm>
          <a:off x="4638675" y="2549525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Reise-/ und Fortbildungskosten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2971642363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Kosten der Praxiseinrichtung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389252574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218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6494418"/>
              </p:ext>
            </p:extLst>
          </p:nvPr>
        </p:nvGraphicFramePr>
        <p:xfrm>
          <a:off x="53848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396" name="Diagramm" r:id="rId33" imgW="5715179" imgH="3714790" progId="MSGraph.Chart.8">
                  <p:embed followColorScheme="full"/>
                </p:oleObj>
              </mc:Choice>
              <mc:Fallback>
                <p:oleObj name="Diagramm" r:id="rId33" imgW="5715179" imgH="3714790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067248"/>
              </p:ext>
            </p:extLst>
          </p:nvPr>
        </p:nvGraphicFramePr>
        <p:xfrm>
          <a:off x="20320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397" name="Diagramm" r:id="rId35" imgW="5715179" imgH="3714790" progId="MSGraph.Chart.8">
                  <p:embed followColorScheme="full"/>
                </p:oleObj>
              </mc:Choice>
              <mc:Fallback>
                <p:oleObj name="Diagramm" r:id="rId35" imgW="5715179" imgH="3714790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Reise- und Fortbildungs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7121470"/>
              </p:ext>
            </p:extLst>
          </p:nvPr>
        </p:nvGraphicFramePr>
        <p:xfrm>
          <a:off x="53848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398" name="Diagramm" r:id="rId37" imgW="5715179" imgH="3714790" progId="MSGraph.Chart.8">
                  <p:embed followColorScheme="full"/>
                </p:oleObj>
              </mc:Choice>
              <mc:Fallback>
                <p:oleObj name="Diagramm" r:id="rId37" imgW="5715179" imgH="3714790" progId="MSGraph.Chart.8">
                  <p:embed followColorScheme="full"/>
                  <p:pic>
                    <p:nvPicPr>
                      <p:cNvPr id="0" name="Reise- und Fortbildungs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Kosten der Praxiseinrich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0463380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399" name="Diagramm" r:id="rId39" imgW="5438708" imgH="3533782" progId="MSGraph.Chart.8">
                  <p:embed followColorScheme="full"/>
                </p:oleObj>
              </mc:Choice>
              <mc:Fallback>
                <p:oleObj name="Diagramm" r:id="rId39" imgW="5438708" imgH="3533782" progId="MSGraph.Chart.8">
                  <p:embed followColorScheme="full"/>
                  <p:pic>
                    <p:nvPicPr>
                      <p:cNvPr id="0" name="Kosten der Praxiseinrich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7798904"/>
              </p:ext>
            </p:extLst>
          </p:nvPr>
        </p:nvGraphicFramePr>
        <p:xfrm>
          <a:off x="36957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0" name="Diagramm" r:id="rId41" imgW="5715179" imgH="3714790" progId="MSGraph.Chart.8">
                  <p:embed followColorScheme="full"/>
                </p:oleObj>
              </mc:Choice>
              <mc:Fallback>
                <p:oleObj name="Diagramm" r:id="rId41" imgW="5715179" imgH="3714790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Fremdlabo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6313157"/>
              </p:ext>
            </p:extLst>
          </p:nvPr>
        </p:nvGraphicFramePr>
        <p:xfrm>
          <a:off x="36957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1" name="Diagramm" r:id="rId43" imgW="5715179" imgH="3714790" progId="MSGraph.Chart.8">
                  <p:embed followColorScheme="full"/>
                </p:oleObj>
              </mc:Choice>
              <mc:Fallback>
                <p:oleObj name="Diagramm" r:id="rId43" imgW="5715179" imgH="3714790" progId="MSGraph.Chart.8">
                  <p:embed followColorScheme="full"/>
                  <p:pic>
                    <p:nvPicPr>
                      <p:cNvPr id="0" name="Fremdlabor"/>
                      <p:cNvPicPr>
                        <a:picLocks noChangeArrowheads="1"/>
                      </p:cNvPicPr>
                      <p:nvPr/>
                    </p:nvPicPr>
                    <p:blipFill>
                      <a:blip r:embed="rId4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Praxis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574069"/>
              </p:ext>
            </p:extLst>
          </p:nvPr>
        </p:nvGraphicFramePr>
        <p:xfrm>
          <a:off x="53848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2" name="Diagramm" r:id="rId45" imgW="5715179" imgH="3714790" progId="MSGraph.Chart.8">
                  <p:embed followColorScheme="full"/>
                </p:oleObj>
              </mc:Choice>
              <mc:Fallback>
                <p:oleObj name="Diagramm" r:id="rId45" imgW="5715179" imgH="3714790" progId="MSGraph.Chart.8">
                  <p:embed followColorScheme="full"/>
                  <p:pic>
                    <p:nvPicPr>
                      <p:cNvPr id="0" name="Praxis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4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0275906"/>
              </p:ext>
            </p:extLst>
          </p:nvPr>
        </p:nvGraphicFramePr>
        <p:xfrm>
          <a:off x="36957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3" name="Diagramm" r:id="rId47" imgW="5715179" imgH="3714790" progId="MSGraph.Chart.8">
                  <p:embed followColorScheme="full"/>
                </p:oleObj>
              </mc:Choice>
              <mc:Fallback>
                <p:oleObj name="Diagramm" r:id="rId47" imgW="5715179" imgH="3714790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270869"/>
              </p:ext>
            </p:extLst>
          </p:nvPr>
        </p:nvGraphicFramePr>
        <p:xfrm>
          <a:off x="20320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4" name="Diagramm" r:id="rId49" imgW="5715179" imgH="3714790" progId="MSGraph.Chart.8">
                  <p:embed followColorScheme="full"/>
                </p:oleObj>
              </mc:Choice>
              <mc:Fallback>
                <p:oleObj name="Diagramm" r:id="rId49" imgW="5715179" imgH="3714790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Praxis- und Laborbedarf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6958922"/>
              </p:ext>
            </p:extLst>
          </p:nvPr>
        </p:nvGraphicFramePr>
        <p:xfrm>
          <a:off x="2032000" y="1384299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5" name="Diagramm" r:id="rId51" imgW="5191282" imgH="3381448" progId="MSGraph.Chart.8">
                  <p:embed followColorScheme="full"/>
                </p:oleObj>
              </mc:Choice>
              <mc:Fallback>
                <p:oleObj name="Diagramm" r:id="rId51" imgW="5191282" imgH="3381448" progId="MSGraph.Chart.8">
                  <p:embed followColorScheme="full"/>
                  <p:pic>
                    <p:nvPicPr>
                      <p:cNvPr id="0" name="Praxis- und Laborbedarf"/>
                      <p:cNvPicPr>
                        <a:picLocks noChangeArrowheads="1"/>
                      </p:cNvPicPr>
                      <p:nvPr/>
                    </p:nvPicPr>
                    <p:blipFill>
                      <a:blip r:embed="rId5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299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8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9249236"/>
              </p:ext>
            </p:extLst>
          </p:nvPr>
        </p:nvGraphicFramePr>
        <p:xfrm>
          <a:off x="36957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6" name="Diagramm" r:id="rId53" imgW="5715179" imgH="3714790" progId="MSGraph.Chart.8">
                  <p:embed followColorScheme="full"/>
                </p:oleObj>
              </mc:Choice>
              <mc:Fallback>
                <p:oleObj name="Diagramm" r:id="rId53" imgW="5715179" imgH="3714790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5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9" name="davon Kosten für Praxisvertre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334151"/>
              </p:ext>
            </p:extLst>
          </p:nvPr>
        </p:nvGraphicFramePr>
        <p:xfrm>
          <a:off x="20320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7" name="Diagramm" r:id="rId55" imgW="5715179" imgH="3714790" progId="MSGraph.Chart.8">
                  <p:embed followColorScheme="full"/>
                </p:oleObj>
              </mc:Choice>
              <mc:Fallback>
                <p:oleObj name="Diagramm" r:id="rId55" imgW="5715179" imgH="3714790" progId="MSGraph.Chart.8">
                  <p:embed followColorScheme="full"/>
                  <p:pic>
                    <p:nvPicPr>
                      <p:cNvPr id="0" name="davon Kosten für Praxisvertre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0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931364"/>
              </p:ext>
            </p:extLst>
          </p:nvPr>
        </p:nvGraphicFramePr>
        <p:xfrm>
          <a:off x="20320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8" name="Diagramm" r:id="rId57" imgW="5715179" imgH="3714790" progId="MSGraph.Chart.8">
                  <p:embed followColorScheme="full"/>
                </p:oleObj>
              </mc:Choice>
              <mc:Fallback>
                <p:oleObj name="Diagramm" r:id="rId57" imgW="5715179" imgH="3714790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1" name="Allgemein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3624163"/>
              </p:ext>
            </p:extLst>
          </p:nvPr>
        </p:nvGraphicFramePr>
        <p:xfrm>
          <a:off x="53848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09" name="Diagramm" r:id="rId59" imgW="5715179" imgH="3714790" progId="MSGraph.Chart.8">
                  <p:embed followColorScheme="full"/>
                </p:oleObj>
              </mc:Choice>
              <mc:Fallback>
                <p:oleObj name="Diagramm" r:id="rId59" imgW="5715179" imgH="3714790" progId="MSGraph.Chart.8">
                  <p:embed followColorScheme="full"/>
                  <p:pic>
                    <p:nvPicPr>
                      <p:cNvPr id="0" name="Allgemein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6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Kostenarten und den Kontenzuordnungen der BWA. </a:t>
            </a:r>
          </a:p>
        </p:txBody>
      </p:sp>
      <p:graphicFrame>
        <p:nvGraphicFramePr>
          <p:cNvPr id="49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083081"/>
              </p:ext>
            </p:extLst>
          </p:nvPr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25">
            <a:hlinkClick r:id="rId28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53" name="Rechteck 26">
            <a:hlinkClick r:id="rId61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Praxis-Gesamtleistung</a:t>
            </a:r>
          </a:p>
        </p:txBody>
      </p:sp>
      <p:sp>
        <p:nvSpPr>
          <p:cNvPr id="55" name="Rechteck 23">
            <a:hlinkClick r:id="rId62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57" name="Rechteck 28">
            <a:hlinkClick r:id="rId63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59" name="Rechteck 58">
            <a:hlinkClick r:id="rId64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3551943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Praxis-/ und Laborbedarf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1350" y="4572000"/>
            <a:ext cx="1296988" cy="107950"/>
          </a:xfrm>
        </p:spPr>
        <p:txBody>
          <a:bodyPr/>
          <a:lstStyle/>
          <a:p>
            <a:r>
              <a:rPr lang="de-DE" dirty="0"/>
              <a:t>GuV | Erfolgsrechnung | Detailansicht Aufwendungen in %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9110435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>
            <a:hlinkClick r:id="rId28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29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31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2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5560051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Raumkosten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812314675"/>
              </p:ext>
            </p:extLst>
          </p:nvPr>
        </p:nvGraphicFramePr>
        <p:xfrm>
          <a:off x="1285875" y="189388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davon für Praxisvertretung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364291034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Abschreibungen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99531730"/>
              </p:ext>
            </p:extLst>
          </p:nvPr>
        </p:nvGraphicFramePr>
        <p:xfrm>
          <a:off x="4638675" y="3206750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Allgemeine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141356793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Fremdlabor und andere Fremdleistungen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692814475"/>
              </p:ext>
            </p:extLst>
          </p:nvPr>
        </p:nvGraphicFramePr>
        <p:xfrm>
          <a:off x="4638675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Verwaltungskosten KZV/PZV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633346502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Fahrzeugkosten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973057013"/>
              </p:ext>
            </p:extLst>
          </p:nvPr>
        </p:nvGraphicFramePr>
        <p:xfrm>
          <a:off x="1285875" y="3865563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2418362452"/>
              </p:ext>
            </p:extLst>
          </p:nvPr>
        </p:nvGraphicFramePr>
        <p:xfrm>
          <a:off x="4638675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Personalkosten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424575940"/>
              </p:ext>
            </p:extLst>
          </p:nvPr>
        </p:nvGraphicFramePr>
        <p:xfrm>
          <a:off x="1285875" y="2555875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Versicherungen / Beiträge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327580685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Reise-/ und Fortbildungskosten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1827459599"/>
              </p:ext>
            </p:extLst>
          </p:nvPr>
        </p:nvGraphicFramePr>
        <p:xfrm>
          <a:off x="2954338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Kosten der Praxiseinrichtung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3203391498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242" name="Personal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2749182"/>
              </p:ext>
            </p:extLst>
          </p:nvPr>
        </p:nvGraphicFramePr>
        <p:xfrm>
          <a:off x="53848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2" name="Diagramm" r:id="rId33" imgW="5438708" imgH="3400445" progId="MSGraph.Chart.8">
                  <p:embed followColorScheme="full"/>
                </p:oleObj>
              </mc:Choice>
              <mc:Fallback>
                <p:oleObj name="Diagramm" r:id="rId33" imgW="5438708" imgH="3400445" progId="MSGraph.Chart.8">
                  <p:embed followColorScheme="full"/>
                  <p:pic>
                    <p:nvPicPr>
                      <p:cNvPr id="0" name="Personal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Versicherungen/Beiträge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023047"/>
              </p:ext>
            </p:extLst>
          </p:nvPr>
        </p:nvGraphicFramePr>
        <p:xfrm>
          <a:off x="20320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3" name="Diagramm" r:id="rId35" imgW="5438708" imgH="3400445" progId="MSGraph.Chart.8">
                  <p:embed followColorScheme="full"/>
                </p:oleObj>
              </mc:Choice>
              <mc:Fallback>
                <p:oleObj name="Diagramm" r:id="rId35" imgW="5438708" imgH="3400445" progId="MSGraph.Chart.8">
                  <p:embed followColorScheme="full"/>
                  <p:pic>
                    <p:nvPicPr>
                      <p:cNvPr id="0" name="Versicherungen/Beiträge %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Reise-/ und Fortbildungs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067453"/>
              </p:ext>
            </p:extLst>
          </p:nvPr>
        </p:nvGraphicFramePr>
        <p:xfrm>
          <a:off x="53848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4" name="Diagramm" r:id="rId37" imgW="5438708" imgH="3400445" progId="MSGraph.Chart.8">
                  <p:embed followColorScheme="full"/>
                </p:oleObj>
              </mc:Choice>
              <mc:Fallback>
                <p:oleObj name="Diagramm" r:id="rId37" imgW="5438708" imgH="3400445" progId="MSGraph.Chart.8">
                  <p:embed followColorScheme="full"/>
                  <p:pic>
                    <p:nvPicPr>
                      <p:cNvPr id="0" name="Reise-/ und Fortbildungs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Kosten der Praxiseinrichtung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312119"/>
              </p:ext>
            </p:extLst>
          </p:nvPr>
        </p:nvGraphicFramePr>
        <p:xfrm>
          <a:off x="3695700" y="3352799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5" name="Diagramm" r:id="rId39" imgW="5438708" imgH="3219437" progId="MSGraph.Chart.8">
                  <p:embed followColorScheme="full"/>
                </p:oleObj>
              </mc:Choice>
              <mc:Fallback>
                <p:oleObj name="Diagramm" r:id="rId39" imgW="5438708" imgH="3219437" progId="MSGraph.Chart.8">
                  <p:embed followColorScheme="full"/>
                  <p:pic>
                    <p:nvPicPr>
                      <p:cNvPr id="0" name="Kosten der Praxiseinrichtung %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799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AO Aufwend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324727"/>
              </p:ext>
            </p:extLst>
          </p:nvPr>
        </p:nvGraphicFramePr>
        <p:xfrm>
          <a:off x="3695700" y="4013199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6" name="Diagramm" r:id="rId41" imgW="5438708" imgH="3219437" progId="MSGraph.Chart.8">
                  <p:embed followColorScheme="full"/>
                </p:oleObj>
              </mc:Choice>
              <mc:Fallback>
                <p:oleObj name="Diagramm" r:id="rId41" imgW="5438708" imgH="3219437" progId="MSGraph.Chart.8">
                  <p:embed followColorScheme="full"/>
                  <p:pic>
                    <p:nvPicPr>
                      <p:cNvPr id="0" name="AO Aufwend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13199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Fremdlabor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876971"/>
              </p:ext>
            </p:extLst>
          </p:nvPr>
        </p:nvGraphicFramePr>
        <p:xfrm>
          <a:off x="36957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7" name="Diagramm" r:id="rId43" imgW="5191282" imgH="3505107" progId="MSGraph.Chart.8">
                  <p:embed followColorScheme="full"/>
                </p:oleObj>
              </mc:Choice>
              <mc:Fallback>
                <p:oleObj name="Diagramm" r:id="rId43" imgW="5191282" imgH="3505107" progId="MSGraph.Chart.8">
                  <p:embed followColorScheme="full"/>
                  <p:pic>
                    <p:nvPicPr>
                      <p:cNvPr id="0" name="Fremdlabor %"/>
                      <p:cNvPicPr>
                        <a:picLocks noChangeArrowheads="1"/>
                      </p:cNvPicPr>
                      <p:nvPr/>
                    </p:nvPicPr>
                    <p:blipFill>
                      <a:blip r:embed="rId4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Praxissteuer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708908"/>
              </p:ext>
            </p:extLst>
          </p:nvPr>
        </p:nvGraphicFramePr>
        <p:xfrm>
          <a:off x="53848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8" name="Diagramm" r:id="rId45" imgW="5438708" imgH="3400445" progId="MSGraph.Chart.8">
                  <p:embed followColorScheme="full"/>
                </p:oleObj>
              </mc:Choice>
              <mc:Fallback>
                <p:oleObj name="Diagramm" r:id="rId45" imgW="5438708" imgH="3400445" progId="MSGraph.Chart.8">
                  <p:embed followColorScheme="full"/>
                  <p:pic>
                    <p:nvPicPr>
                      <p:cNvPr id="0" name="Praxissteuer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Fahrzeug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1741900"/>
              </p:ext>
            </p:extLst>
          </p:nvPr>
        </p:nvGraphicFramePr>
        <p:xfrm>
          <a:off x="36957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9" name="Diagramm" r:id="rId47" imgW="5438708" imgH="3219437" progId="MSGraph.Chart.8">
                  <p:embed followColorScheme="full"/>
                </p:oleObj>
              </mc:Choice>
              <mc:Fallback>
                <p:oleObj name="Diagramm" r:id="rId47" imgW="5438708" imgH="3219437" progId="MSGraph.Chart.8">
                  <p:embed followColorScheme="full"/>
                  <p:pic>
                    <p:nvPicPr>
                      <p:cNvPr id="0" name="Fahrzeug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Zinsaufwend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089967"/>
              </p:ext>
            </p:extLst>
          </p:nvPr>
        </p:nvGraphicFramePr>
        <p:xfrm>
          <a:off x="2032000" y="4013199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0" name="Diagramm" r:id="rId49" imgW="5438708" imgH="3219437" progId="MSGraph.Chart.8">
                  <p:embed followColorScheme="full"/>
                </p:oleObj>
              </mc:Choice>
              <mc:Fallback>
                <p:oleObj name="Diagramm" r:id="rId49" imgW="5438708" imgH="3219437" progId="MSGraph.Chart.8">
                  <p:embed followColorScheme="full"/>
                  <p:pic>
                    <p:nvPicPr>
                      <p:cNvPr id="0" name="Zinsaufwend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199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Praxis- und Laborbedarf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003766"/>
              </p:ext>
            </p:extLst>
          </p:nvPr>
        </p:nvGraphicFramePr>
        <p:xfrm>
          <a:off x="20320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1" name="Diagramm" r:id="rId51" imgW="5191282" imgH="2990757" progId="MSGraph.Chart.8">
                  <p:embed followColorScheme="full"/>
                </p:oleObj>
              </mc:Choice>
              <mc:Fallback>
                <p:oleObj name="Diagramm" r:id="rId51" imgW="5191282" imgH="2990757" progId="MSGraph.Chart.8">
                  <p:embed followColorScheme="full"/>
                  <p:pic>
                    <p:nvPicPr>
                      <p:cNvPr id="0" name="Praxis- und Laborbedarf %"/>
                      <p:cNvPicPr>
                        <a:picLocks noChangeArrowheads="1"/>
                      </p:cNvPicPr>
                      <p:nvPr/>
                    </p:nvPicPr>
                    <p:blipFill>
                      <a:blip r:embed="rId5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Raum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1313158"/>
              </p:ext>
            </p:extLst>
          </p:nvPr>
        </p:nvGraphicFramePr>
        <p:xfrm>
          <a:off x="36957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2" name="Diagramm" r:id="rId53" imgW="5191282" imgH="3419442" progId="MSGraph.Chart.8">
                  <p:embed followColorScheme="full"/>
                </p:oleObj>
              </mc:Choice>
              <mc:Fallback>
                <p:oleObj name="Diagramm" r:id="rId53" imgW="5191282" imgH="3419442" progId="MSGraph.Chart.8">
                  <p:embed followColorScheme="full"/>
                  <p:pic>
                    <p:nvPicPr>
                      <p:cNvPr id="0" name="Raum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Kosten der Praxisvertretung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466802"/>
              </p:ext>
            </p:extLst>
          </p:nvPr>
        </p:nvGraphicFramePr>
        <p:xfrm>
          <a:off x="2032000" y="2044699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3" name="Diagramm" r:id="rId55" imgW="4762410" imgH="2933766" progId="MSGraph.Chart.8">
                  <p:embed followColorScheme="full"/>
                </p:oleObj>
              </mc:Choice>
              <mc:Fallback>
                <p:oleObj name="Diagramm" r:id="rId55" imgW="4762410" imgH="2933766" progId="MSGraph.Chart.8">
                  <p:embed followColorScheme="full"/>
                  <p:pic>
                    <p:nvPicPr>
                      <p:cNvPr id="0" name="Kosten der Praxisvertretung %"/>
                      <p:cNvPicPr>
                        <a:picLocks noChangeArrowheads="1"/>
                      </p:cNvPicPr>
                      <p:nvPr/>
                    </p:nvPicPr>
                    <p:blipFill>
                      <a:blip r:embed="rId5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699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Abschreib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296960"/>
              </p:ext>
            </p:extLst>
          </p:nvPr>
        </p:nvGraphicFramePr>
        <p:xfrm>
          <a:off x="20320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4" name="Diagramm" r:id="rId57" imgW="5191282" imgH="3248111" progId="MSGraph.Chart.8">
                  <p:embed followColorScheme="full"/>
                </p:oleObj>
              </mc:Choice>
              <mc:Fallback>
                <p:oleObj name="Diagramm" r:id="rId57" imgW="5191282" imgH="3248111" progId="MSGraph.Chart.8">
                  <p:embed followColorScheme="full"/>
                  <p:pic>
                    <p:nvPicPr>
                      <p:cNvPr id="0" name="Abschreib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5" name="Allgemeine 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341963"/>
              </p:ext>
            </p:extLst>
          </p:nvPr>
        </p:nvGraphicFramePr>
        <p:xfrm>
          <a:off x="53848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5" name="Diagramm" r:id="rId59" imgW="5191282" imgH="3248111" progId="MSGraph.Chart.8">
                  <p:embed followColorScheme="full"/>
                </p:oleObj>
              </mc:Choice>
              <mc:Fallback>
                <p:oleObj name="Diagramm" r:id="rId59" imgW="5191282" imgH="3248111" progId="MSGraph.Chart.8">
                  <p:embed followColorScheme="full"/>
                  <p:pic>
                    <p:nvPicPr>
                      <p:cNvPr id="0" name="Allgemeine 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feld 17"/>
          <p:cNvSpPr txBox="1">
            <a:spLocks noChangeArrowheads="1"/>
          </p:cNvSpPr>
          <p:nvPr/>
        </p:nvSpPr>
        <p:spPr bwMode="auto">
          <a:xfrm>
            <a:off x="1303337" y="4427538"/>
            <a:ext cx="4843462" cy="7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Kostenarten und den Kontenzuordnungen der BWA. Die Quoten sind berechnet auf Basis der Praxis-Gesamtleistung =100%</a:t>
            </a:r>
          </a:p>
        </p:txBody>
      </p:sp>
      <p:graphicFrame>
        <p:nvGraphicFramePr>
          <p:cNvPr id="49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448868"/>
              </p:ext>
            </p:extLst>
          </p:nvPr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25">
            <a:hlinkClick r:id="rId28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53" name="Rechteck 26">
            <a:hlinkClick r:id="rId61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Praxis-Gesamtleistung</a:t>
            </a:r>
          </a:p>
        </p:txBody>
      </p:sp>
      <p:sp>
        <p:nvSpPr>
          <p:cNvPr id="55" name="Rechteck 23">
            <a:hlinkClick r:id="rId62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57" name="Rechteck 28">
            <a:hlinkClick r:id="rId63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59" name="Rechteck 58">
            <a:hlinkClick r:id="rId64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11760081"/>
              </p:ext>
            </p:extLst>
          </p:nvPr>
        </p:nvGraphicFramePr>
        <p:xfrm>
          <a:off x="236686" y="1274772"/>
          <a:ext cx="5760003" cy="2769328"/>
        </p:xfrm>
        <a:graphic>
          <a:graphicData uri="http://schemas.openxmlformats.org/drawingml/2006/table">
            <a:tbl>
              <a:tblPr/>
              <a:tblGrid>
                <a:gridCol w="1228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1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Praxis-Gesamtleistung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Gesamtkosten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(ohne Material)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Personal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0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Ergebnis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Ø a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nderer Praxen *)</a:t>
                      </a: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932370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Praxisvergleich | Ertragskennzahlen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266" name="Objec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6829746"/>
              </p:ext>
            </p:extLst>
          </p:nvPr>
        </p:nvGraphicFramePr>
        <p:xfrm>
          <a:off x="1117600" y="1168400"/>
          <a:ext cx="4927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4" name="Diagramm" r:id="rId17" imgW="4248195" imgH="2467088" progId="MSGraph.Chart.8">
                  <p:embed followColorScheme="full"/>
                </p:oleObj>
              </mc:Choice>
              <mc:Fallback>
                <p:oleObj name="Diagramm" r:id="rId17" imgW="4248195" imgH="2467088" progId="MSGraph.Chart.8">
                  <p:embed followColorScheme="full"/>
                  <p:pic>
                    <p:nvPicPr>
                      <p:cNvPr id="0" name="Object 85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27600" cy="227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9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Rechteck 23">
            <a:hlinkClick r:id="rId20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Pro-Kopf-Umsatz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1293045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9" action="ppaction://hlinksldjump" tooltip="Branchenvergleich"/>
          </p:cNvPr>
          <p:cNvSpPr/>
          <p:nvPr>
            <p:custDataLst>
              <p:tags r:id="rId7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Erfolgsrechnung"/>
          </p:cNvPr>
          <p:cNvSpPr/>
          <p:nvPr>
            <p:custDataLst>
              <p:tags r:id="rId8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2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23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1" name="Auf der gleichen Seite des Rechtecks liegende Ecken abrunden 40">
            <a:hlinkClick r:id="rId24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25" action="ppaction://hlinksldjump" tooltip="GuV Berichtsjahr"/>
          </p:cNvPr>
          <p:cNvSpPr/>
          <p:nvPr>
            <p:custDataLst>
              <p:tags r:id="rId13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31" name="Textfeld 17"/>
          <p:cNvSpPr txBox="1">
            <a:spLocks noChangeArrowheads="1"/>
          </p:cNvSpPr>
          <p:nvPr/>
        </p:nvSpPr>
        <p:spPr bwMode="auto">
          <a:xfrm>
            <a:off x="1457325" y="4056519"/>
            <a:ext cx="4664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Quelle:…..</a:t>
            </a:r>
          </a:p>
        </p:txBody>
      </p:sp>
      <p:sp>
        <p:nvSpPr>
          <p:cNvPr id="47" name="Rechteck 46"/>
          <p:cNvSpPr/>
          <p:nvPr>
            <p:custDataLst>
              <p:tags r:id="rId14"/>
            </p:custDataLst>
          </p:nvPr>
        </p:nvSpPr>
        <p:spPr>
          <a:xfrm>
            <a:off x="97483" y="3727044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b="1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feil nach rechts 55"/>
          <p:cNvSpPr/>
          <p:nvPr/>
        </p:nvSpPr>
        <p:spPr>
          <a:xfrm rot="5400000">
            <a:off x="4436343" y="3167856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5" name="Pfeil nach rechts 54"/>
          <p:cNvSpPr/>
          <p:nvPr/>
        </p:nvSpPr>
        <p:spPr>
          <a:xfrm rot="5400000">
            <a:off x="4436343" y="2121694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3" name="Pfeil nach rechts 52"/>
          <p:cNvSpPr/>
          <p:nvPr/>
        </p:nvSpPr>
        <p:spPr>
          <a:xfrm rot="5400000">
            <a:off x="1628031" y="2121694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4" name="Pfeil nach rechts 53"/>
          <p:cNvSpPr/>
          <p:nvPr/>
        </p:nvSpPr>
        <p:spPr>
          <a:xfrm rot="5400000">
            <a:off x="1628031" y="3161506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7" name="Pfeil nach rechts 56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2" name="Pfeil nach rechts 51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98635119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Meine Praxis | Auf einen Blick</a:t>
            </a:r>
          </a:p>
        </p:txBody>
      </p:sp>
      <p:graphicFrame>
        <p:nvGraphicFramePr>
          <p:cNvPr id="89259" name="Group 17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2798211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8" name="Tabelle 4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8991743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Eigenkapital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Gesamtkapital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Eigenkapital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EK-Quote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9" name="Tabelle 4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743764224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9261" name="Group 173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79156530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134627521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Ergebnis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Gesamtleistung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Tabelle 57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453967208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endParaRPr lang="de-DE" sz="10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2" name="Auf der gleichen Seite des Rechtecks liegende Ecken abrunden 61">
            <a:hlinkClick r:id="rId23" action="ppaction://hlinksldjump" tooltip="Ziele und Strategien"/>
          </p:cNvPr>
          <p:cNvSpPr/>
          <p:nvPr>
            <p:custDataLst>
              <p:tags r:id="rId9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63" name="Auf der gleichen Seite des Rechtecks liegende Ecken abrunden 62">
            <a:hlinkClick r:id="rId24" action="ppaction://hlinksldjump" tooltip="Brancheneinschätzung"/>
          </p:cNvPr>
          <p:cNvSpPr/>
          <p:nvPr>
            <p:custDataLst>
              <p:tags r:id="rId10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64" name="Auf der gleichen Seite des Rechtecks liegende Ecken abrunden 63">
            <a:hlinkClick r:id="rId25" action="ppaction://hlinksldjump" tooltip="Produkte und Markt"/>
          </p:cNvPr>
          <p:cNvSpPr/>
          <p:nvPr>
            <p:custDataLst>
              <p:tags r:id="rId11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65" name="Auf der gleichen Seite des Rechtecks liegende Ecken abrunden 64">
            <a:hlinkClick r:id="rId26" action="ppaction://hlinksldjump" tooltip="Auf einen Blick"/>
          </p:cNvPr>
          <p:cNvSpPr/>
          <p:nvPr>
            <p:custDataLst>
              <p:tags r:id="rId12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66" name="Auf der gleichen Seite des Rechtecks liegende Ecken abrunden 65">
            <a:hlinkClick r:id="rId27" action="ppaction://hlinksldjump" tooltip="CI und Mission"/>
          </p:cNvPr>
          <p:cNvSpPr/>
          <p:nvPr>
            <p:custDataLst>
              <p:tags r:id="rId13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67" name="Auf der gleichen Seite des Rechtecks liegende Ecken abrunden 66" hidden="1">
            <a:hlinkClick r:id="rId28" action="ppaction://hlinksldjump" tooltip="Eigene Folie"/>
          </p:cNvPr>
          <p:cNvSpPr/>
          <p:nvPr>
            <p:custDataLst>
              <p:tags r:id="rId14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5" name="Rechteck 24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91261" name="Textfeld 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90091" y="3455039"/>
            <a:ext cx="6460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91262" name="Textfeld 2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35225" y="3894138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>
              <a:latin typeface="Century Gothic" panose="020B0502020202020204" pitchFamily="34" charset="0"/>
            </a:endParaRPr>
          </a:p>
        </p:txBody>
      </p:sp>
      <p:sp>
        <p:nvSpPr>
          <p:cNvPr id="30" name="Textfeld 2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495626" y="1504564"/>
            <a:ext cx="65723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Praxisinhaber</a:t>
            </a:r>
          </a:p>
        </p:txBody>
      </p:sp>
      <p:graphicFrame>
        <p:nvGraphicFramePr>
          <p:cNvPr id="32" name="Group 160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426662064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3" name="Group 157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1879107638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823236"/>
              </p:ext>
            </p:extLst>
          </p:nvPr>
        </p:nvGraphicFramePr>
        <p:xfrm>
          <a:off x="1181100" y="1219200"/>
          <a:ext cx="48514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2" name="Diagramm" r:id="rId15" imgW="11772810" imgH="6829564" progId="MSGraph.Chart.8">
                  <p:embed followColorScheme="full"/>
                </p:oleObj>
              </mc:Choice>
              <mc:Fallback>
                <p:oleObj name="Diagramm" r:id="rId15" imgW="11772810" imgH="6829564" progId="MSGraph.Chart.8">
                  <p:embed followColorScheme="full"/>
                  <p:pic>
                    <p:nvPicPr>
                      <p:cNvPr id="0" name="Object 5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219200"/>
                        <a:ext cx="4851400" cy="219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Praxisvergleich | Pro-Kopf-Umsatz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028137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7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Rechteck 25">
            <a:hlinkClick r:id="rId18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Pro-Kopf-Umsatz</a:t>
            </a:r>
          </a:p>
        </p:txBody>
      </p:sp>
      <p:graphicFrame>
        <p:nvGraphicFramePr>
          <p:cNvPr id="15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88048859"/>
              </p:ext>
            </p:extLst>
          </p:nvPr>
        </p:nvGraphicFramePr>
        <p:xfrm>
          <a:off x="406739" y="3431743"/>
          <a:ext cx="5572104" cy="612775"/>
        </p:xfrm>
        <a:graphic>
          <a:graphicData uri="http://schemas.openxmlformats.org/drawingml/2006/table">
            <a:tbl>
              <a:tblPr/>
              <a:tblGrid>
                <a:gridCol w="105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T="45778" marB="457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Praxis-Gesamtleistung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 Kopf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Ø a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nderer Praxen *)</a:t>
                      </a: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Rechteck 18"/>
          <p:cNvSpPr/>
          <p:nvPr>
            <p:custDataLst>
              <p:tags r:id="rId4"/>
            </p:custDataLst>
          </p:nvPr>
        </p:nvSpPr>
        <p:spPr>
          <a:xfrm>
            <a:off x="97483" y="3727044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b="1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087758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Auf der gleichen Seite des Rechtecks liegende Ecken abrunden 31">
            <a:hlinkClick r:id="rId17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4" name="Auf der gleichen Seite des Rechtecks liegende Ecken abrunden 33">
            <a:hlinkClick r:id="rId19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0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Auf der gleichen Seite des Rechtecks liegende Ecken abrunden 30">
            <a:hlinkClick r:id="rId23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2" name="Textfeld 17"/>
          <p:cNvSpPr txBox="1">
            <a:spLocks noChangeArrowheads="1"/>
          </p:cNvSpPr>
          <p:nvPr/>
        </p:nvSpPr>
        <p:spPr bwMode="auto">
          <a:xfrm>
            <a:off x="1457325" y="4056519"/>
            <a:ext cx="4456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Quelle:….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1848557"/>
              </p:ext>
            </p:extLst>
          </p:nvPr>
        </p:nvGraphicFramePr>
        <p:xfrm>
          <a:off x="1049338" y="1272567"/>
          <a:ext cx="4932362" cy="306000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16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6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18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7" marT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 *)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Praxis-Rohertrag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 Erträge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Kosten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Praxiserfolg (EBIT)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AO 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18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Gesamterfolg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3314" name="Object 10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8867734"/>
              </p:ext>
            </p:extLst>
          </p:nvPr>
        </p:nvGraphicFramePr>
        <p:xfrm>
          <a:off x="2957924" y="1193800"/>
          <a:ext cx="3132000" cy="318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67" name="Diagramm" r:id="rId15" imgW="5305313" imgH="3533782" progId="MSGraph.Chart.8">
                  <p:embed followColorScheme="full"/>
                </p:oleObj>
              </mc:Choice>
              <mc:Fallback>
                <p:oleObj name="Diagramm" r:id="rId15" imgW="5305313" imgH="3533782" progId="MSGraph.Chart.8">
                  <p:embed followColorScheme="full"/>
                  <p:pic>
                    <p:nvPicPr>
                      <p:cNvPr id="0" name="Object 108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7924" y="1193800"/>
                        <a:ext cx="3132000" cy="3187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Tabel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78004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2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45158382"/>
              </p:ext>
            </p:extLst>
          </p:nvPr>
        </p:nvGraphicFramePr>
        <p:xfrm>
          <a:off x="2590800" y="1541475"/>
          <a:ext cx="468313" cy="2790000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Gesamtübersicht</a:t>
            </a:r>
          </a:p>
        </p:txBody>
      </p:sp>
      <p:sp>
        <p:nvSpPr>
          <p:cNvPr id="47" name="Rechteck 46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49" name="Rechteck 48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50" name="Rechteck 49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52" name="Rechteck 51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9285063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8" name="Auf der gleichen Seite des Rechtecks liegende Ecken abrunden 27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17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Textfeld 17"/>
          <p:cNvSpPr txBox="1">
            <a:spLocks noChangeArrowheads="1"/>
          </p:cNvSpPr>
          <p:nvPr/>
        </p:nvSpPr>
        <p:spPr bwMode="auto">
          <a:xfrm>
            <a:off x="1044575" y="4341391"/>
            <a:ext cx="489902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Wachstumsanalyse der Erfolgsrechnung basiert auf der betriebswirtschaftlichen Auswertung und  den  entsprechenden Kontenzuordnungen.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Die ausgewiesene Praxis-Gesamtleistung  entspricht den Praxiserlösen der Praxis zzgl. Bestandsveränderungen fertiger/teilfertiger Leistungen.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Etwaige Waren/Materialentnahmen sind darin nicht enthalten, sondern direkt beim Materialeinsatz abgezogen, wie auch in der BWA.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9818713"/>
              </p:ext>
            </p:extLst>
          </p:nvPr>
        </p:nvGraphicFramePr>
        <p:xfrm>
          <a:off x="788988" y="1274772"/>
          <a:ext cx="5202238" cy="3171166"/>
        </p:xfrm>
        <a:graphic>
          <a:graphicData uri="http://schemas.openxmlformats.org/drawingml/2006/table">
            <a:tbl>
              <a:tblPr/>
              <a:tblGrid>
                <a:gridCol w="1800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6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Praxiserlöse</a:t>
                      </a:r>
                    </a:p>
                  </a:txBody>
                  <a:tcPr marL="0" marR="18002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Bestandsveränderungen</a:t>
                      </a:r>
                    </a:p>
                  </a:txBody>
                  <a:tcPr marL="0" marR="18002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75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Praxis-Gesamtleistung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33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010892"/>
              </p:ext>
            </p:extLst>
          </p:nvPr>
        </p:nvGraphicFramePr>
        <p:xfrm>
          <a:off x="1193800" y="1168400"/>
          <a:ext cx="48387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5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Object 87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8387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Praxis-Gesamtleistung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6384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29" name="Rechteck 28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0" name="Rechteck 29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32" name="Rechteck 31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4735832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4" name="Rechteck 43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4" name="Ellipse 33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Tabelle 3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03378416"/>
              </p:ext>
            </p:extLst>
          </p:nvPr>
        </p:nvGraphicFramePr>
        <p:xfrm>
          <a:off x="984250" y="1274772"/>
          <a:ext cx="5006975" cy="3171166"/>
        </p:xfrm>
        <a:graphic>
          <a:graphicData uri="http://schemas.openxmlformats.org/drawingml/2006/table">
            <a:tbl>
              <a:tblPr/>
              <a:tblGrid>
                <a:gridCol w="1604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6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18003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Praxisbedarf u. Laborleistungen</a:t>
                      </a:r>
                    </a:p>
                  </a:txBody>
                  <a:tcPr marL="0" marR="18003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75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Praxis-Rohertrag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36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4348709"/>
              </p:ext>
            </p:extLst>
          </p:nvPr>
        </p:nvGraphicFramePr>
        <p:xfrm>
          <a:off x="1193800" y="1168400"/>
          <a:ext cx="48387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01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Object 87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8387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Praxis-Rohertrag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793722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29" name="Rechteck 28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0" name="Rechteck 29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32" name="Rechteck 31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999956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3" name="Auf der gleichen Seite des Rechtecks liegende Ecken abrunden 32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6" name="Auf der gleichen Seite des Rechtecks liegende Ecken abrunden 35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7" name="Auf der gleichen Seite des Rechtecks liegende Ecken abrunden 36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0" name="Rechteck 3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5" name="Rechteck 44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5" name="Ellipse 34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04963658"/>
              </p:ext>
            </p:extLst>
          </p:nvPr>
        </p:nvGraphicFramePr>
        <p:xfrm>
          <a:off x="1039639" y="1274772"/>
          <a:ext cx="4950852" cy="3171166"/>
        </p:xfrm>
        <a:graphic>
          <a:graphicData uri="http://schemas.openxmlformats.org/drawingml/2006/table">
            <a:tbl>
              <a:tblPr/>
              <a:tblGrid>
                <a:gridCol w="1548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75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60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Personalquote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2284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29" name="Rechteck 2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0" name="Rechteck 2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32" name="Rechteck 3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8183586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6386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011926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25" name="Diagramm" r:id="rId25" imgW="4762410" imgH="2800430" progId="MSGraph.Chart.8">
                  <p:embed followColorScheme="full"/>
                </p:oleObj>
              </mc:Choice>
              <mc:Fallback>
                <p:oleObj name="Diagramm" r:id="rId25" imgW="4762410" imgH="2800430" progId="MSGraph.Chart.8">
                  <p:embed followColorScheme="full"/>
                  <p:pic>
                    <p:nvPicPr>
                      <p:cNvPr id="0" name="Object 87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hteck 3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5" name="Rechteck 44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7" name="Ellipse 3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elle 4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3402392"/>
              </p:ext>
            </p:extLst>
          </p:nvPr>
        </p:nvGraphicFramePr>
        <p:xfrm>
          <a:off x="1068388" y="1274772"/>
          <a:ext cx="4926013" cy="3222057"/>
        </p:xfrm>
        <a:graphic>
          <a:graphicData uri="http://schemas.openxmlformats.org/drawingml/2006/table">
            <a:tbl>
              <a:tblPr/>
              <a:tblGrid>
                <a:gridCol w="1523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Erträge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Praxisaufwendungen gesamt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Praxiserfolg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7410" name="Object 9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6031567"/>
              </p:ext>
            </p:extLst>
          </p:nvPr>
        </p:nvGraphicFramePr>
        <p:xfrm>
          <a:off x="1193800" y="1168400"/>
          <a:ext cx="48387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55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Object 9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8387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EBIT (Praxiserfolg)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07564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28" name="Rechteck 27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29" name="Rechteck 28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0" name="Rechteck 29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31" name="Rechteck 30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0047923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Auf der gleichen Seite des Rechtecks liegende Ecken abrunden 3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3" name="Auf der gleichen Seite des Rechtecks liegende Ecken abrunden 32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6" name="Auf der gleichen Seite des Rechtecks liegende Ecken abrunden 35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7" name="Auf der gleichen Seite des Rechtecks liegende Ecken abrunden 36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8" name="Rechteck 3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7" name="Rechteck 46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5" name="Ellipse 34"/>
          <p:cNvSpPr/>
          <p:nvPr/>
        </p:nvSpPr>
        <p:spPr>
          <a:xfrm>
            <a:off x="2446226" y="3695949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446226" y="3819229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446226" y="3947447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Tabelle 4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3136515"/>
              </p:ext>
            </p:extLst>
          </p:nvPr>
        </p:nvGraphicFramePr>
        <p:xfrm>
          <a:off x="1056740" y="1274772"/>
          <a:ext cx="4933036" cy="3168058"/>
        </p:xfrm>
        <a:graphic>
          <a:graphicData uri="http://schemas.openxmlformats.org/drawingml/2006/table">
            <a:tbl>
              <a:tblPr/>
              <a:tblGrid>
                <a:gridCol w="1531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Erträge gesamt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Aufwendungen gesamt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Gesamterfolg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17404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28" name="Rechteck 27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29" name="Rechteck 28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0" name="Rechteck 29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(Praxiserfolg)</a:t>
            </a:r>
          </a:p>
        </p:txBody>
      </p:sp>
      <p:sp>
        <p:nvSpPr>
          <p:cNvPr id="31" name="Rechteck 30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5900828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2" name="Auf der gleichen Seite des Rechtecks liegende Ecken abrunden 3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8434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6950607"/>
              </p:ext>
            </p:extLst>
          </p:nvPr>
        </p:nvGraphicFramePr>
        <p:xfrm>
          <a:off x="1231900" y="1168400"/>
          <a:ext cx="4800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4" name="Diagramm" r:id="rId25" imgW="4762410" imgH="2800430" progId="MSGraph.Chart.8">
                  <p:embed followColorScheme="full"/>
                </p:oleObj>
              </mc:Choice>
              <mc:Fallback>
                <p:oleObj name="Diagramm" r:id="rId25" imgW="4762410" imgH="2800430" progId="MSGraph.Chart.8">
                  <p:embed followColorScheme="full"/>
                  <p:pic>
                    <p:nvPicPr>
                      <p:cNvPr id="0" name="Object 87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68400"/>
                        <a:ext cx="48006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5" name="Rechteck 44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4" name="Ellipse 33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55825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1</a:t>
            </a:r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614307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2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12555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0391985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3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97212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8989836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Meine Praxis</a:t>
            </a:r>
            <a:r>
              <a:rPr lang="de-DE" dirty="0"/>
              <a:t> | Angebot und Markt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792313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Marketing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02396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Standort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996609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Patientenstruktur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127067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Fachbereich</a:t>
                      </a:r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und</a:t>
                      </a:r>
                      <a:r>
                        <a:rPr lang="de-DE" sz="10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Leistungen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91720076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34" name="Auf der gleichen Seite des Rechtecks liegende Ecken abrunden 33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35" name="Auf der gleichen Seite des Rechtecks liegende Ecken abrunden 34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8" name="Auf der gleichen Seite des Rechtecks liegende Ecken abrunden 37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449363" y="2586534"/>
            <a:ext cx="134492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Angebot und Markt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87549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125470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Rechteck 21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Berichtsjahr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60740957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11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2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9" name="Auf der gleichen Seite des Rechtecks liegende Ecken abrunden 18">
            <a:hlinkClick r:id="rId13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2" name="Auf der gleichen Seite des Rechtecks liegende Ecken abrunden 21" hidden="1">
            <a:hlinkClick r:id="rId15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5" name="Rechteck 1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07749996"/>
              </p:ext>
            </p:extLst>
          </p:nvPr>
        </p:nvGraphicFramePr>
        <p:xfrm>
          <a:off x="740689" y="1298594"/>
          <a:ext cx="5256000" cy="2930088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9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3" marR="36003" marT="36003" marB="36003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 Rückstellungen)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7" marR="91447" marT="45724" marB="45724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Sonderposten</a:t>
                      </a:r>
                    </a:p>
                  </a:txBody>
                  <a:tcPr marL="91447" marR="91447" marT="45724" marB="45724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61722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Gesamtübersicht</a:t>
            </a:r>
          </a:p>
        </p:txBody>
      </p:sp>
      <p:sp>
        <p:nvSpPr>
          <p:cNvPr id="50" name="Rechteck 49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52" name="Rechteck 51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53" name="Rechteck 52">
            <a:hlinkClick r:id="rId16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4186459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7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2" name="Auf der gleichen Seite des Rechtecks liegende Ecken abrunden 31">
            <a:hlinkClick r:id="rId1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19458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476139"/>
              </p:ext>
            </p:extLst>
          </p:nvPr>
        </p:nvGraphicFramePr>
        <p:xfrm>
          <a:off x="1193800" y="1181100"/>
          <a:ext cx="49276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85" name="Diagramm" r:id="rId21" imgW="5162595" imgH="2686090" progId="MSGraph.Chart.8">
                  <p:embed followColorScheme="full"/>
                </p:oleObj>
              </mc:Choice>
              <mc:Fallback>
                <p:oleObj name="Diagramm" r:id="rId21" imgW="5162595" imgH="2686090" progId="MSGraph.Chart.8">
                  <p:embed followColorScheme="full"/>
                  <p:pic>
                    <p:nvPicPr>
                      <p:cNvPr id="0" name="Object 7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927600" cy="2235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hteck 2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96" name="Group 6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36190965"/>
              </p:ext>
            </p:extLst>
          </p:nvPr>
        </p:nvGraphicFramePr>
        <p:xfrm>
          <a:off x="884689" y="3388855"/>
          <a:ext cx="5112000" cy="844568"/>
        </p:xfrm>
        <a:graphic>
          <a:graphicData uri="http://schemas.openxmlformats.org/drawingml/2006/table">
            <a:tbl>
              <a:tblPr/>
              <a:tblGrid>
                <a:gridCol w="578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4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4" marR="91434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Anlage-vermögen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Lief. / Lstg.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Sonstiges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Vermögen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Zahlungs-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Rechnungs-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abgrenzung*)</a:t>
                      </a:r>
                    </a:p>
                  </a:txBody>
                  <a:tcPr marL="36000" marR="36000" marT="45703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Vermögen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344468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1" name="Rechteck 20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22" name="Rechteck 21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23" name="Rechteck 22">
            <a:hlinkClick r:id="rId16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64473986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17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9" name="Auf der gleichen Seite des Rechtecks liegende Ecken abrunden 28">
            <a:hlinkClick r:id="rId18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0" name="Auf der gleichen Seite des Rechtecks liegende Ecken abrunden 29">
            <a:hlinkClick r:id="rId1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0482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6455169"/>
              </p:ext>
            </p:extLst>
          </p:nvPr>
        </p:nvGraphicFramePr>
        <p:xfrm>
          <a:off x="1231900" y="1181100"/>
          <a:ext cx="49149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9" name="Diagramm" r:id="rId20" imgW="5162595" imgH="2686090" progId="MSGraph.Chart.8">
                  <p:embed followColorScheme="full"/>
                </p:oleObj>
              </mc:Choice>
              <mc:Fallback>
                <p:oleObj name="Diagramm" r:id="rId20" imgW="5162595" imgH="2686090" progId="MSGraph.Chart.8">
                  <p:embed followColorScheme="full"/>
                  <p:pic>
                    <p:nvPicPr>
                      <p:cNvPr id="0" name="Object 82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81100"/>
                        <a:ext cx="49149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0560" name="Textfeld 23"/>
          <p:cNvSpPr txBox="1">
            <a:spLocks noChangeArrowheads="1"/>
          </p:cNvSpPr>
          <p:nvPr/>
        </p:nvSpPr>
        <p:spPr bwMode="auto">
          <a:xfrm>
            <a:off x="1356563" y="4179937"/>
            <a:ext cx="3744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Fremdkapital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472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" name="Rechteck 36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8" name="Rechteck 37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39" name="Rechteck 38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42" name="Rechteck 41">
            <a:hlinkClick r:id="rId16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29664772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7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1506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4987812"/>
              </p:ext>
            </p:extLst>
          </p:nvPr>
        </p:nvGraphicFramePr>
        <p:xfrm>
          <a:off x="1206500" y="1181100"/>
          <a:ext cx="4927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8" name="Diagramm" r:id="rId20" imgW="5162595" imgH="2686090" progId="MSGraph.Chart.8">
                  <p:embed followColorScheme="full"/>
                </p:oleObj>
              </mc:Choice>
              <mc:Fallback>
                <p:oleObj name="Diagramm" r:id="rId20" imgW="5162595" imgH="2686090" progId="MSGraph.Chart.8">
                  <p:embed followColorScheme="full"/>
                  <p:pic>
                    <p:nvPicPr>
                      <p:cNvPr id="0" name="Object 82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81100"/>
                        <a:ext cx="49276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Group 64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562048708"/>
              </p:ext>
            </p:extLst>
          </p:nvPr>
        </p:nvGraphicFramePr>
        <p:xfrm>
          <a:off x="884689" y="3385612"/>
          <a:ext cx="5112000" cy="844568"/>
        </p:xfrm>
        <a:graphic>
          <a:graphicData uri="http://schemas.openxmlformats.org/drawingml/2006/table">
            <a:tbl>
              <a:tblPr/>
              <a:tblGrid>
                <a:gridCol w="578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4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4" marR="91434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Bank-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Erhaltene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Anzahlungen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Liefer-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Rechnungs-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abgrenzung*)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43" name="Textfeld 23"/>
          <p:cNvSpPr txBox="1">
            <a:spLocks noChangeArrowheads="1"/>
          </p:cNvSpPr>
          <p:nvPr/>
        </p:nvSpPr>
        <p:spPr bwMode="auto">
          <a:xfrm>
            <a:off x="1356563" y="4179937"/>
            <a:ext cx="3744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  <p:sp>
        <p:nvSpPr>
          <p:cNvPr id="22" name="Rechteck 2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61072654"/>
              </p:ext>
            </p:extLst>
          </p:nvPr>
        </p:nvGraphicFramePr>
        <p:xfrm>
          <a:off x="1027113" y="1196975"/>
          <a:ext cx="4929187" cy="322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1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5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8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9958"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u="none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24">
                <a:tc>
                  <a:txBody>
                    <a:bodyPr/>
                    <a:lstStyle/>
                    <a:p>
                      <a:pPr algn="ctr"/>
                      <a: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EK</a:t>
                      </a:r>
                      <a:b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Beginn</a:t>
                      </a:r>
                    </a:p>
                  </a:txBody>
                  <a:tcPr marL="0" marR="0" marT="35992" marB="35992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Gewinn/Verlust</a:t>
                      </a: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</a:p>
                  </a:txBody>
                  <a:tcPr marL="0" marR="0" marT="35992" marB="3599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</a:t>
                      </a: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Verlust</a:t>
                      </a:r>
                      <a:endParaRPr lang="de-DE" sz="5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</a:t>
                      </a: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Verlust</a:t>
                      </a:r>
                      <a:endParaRPr lang="de-DE" sz="5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endParaRPr lang="de-DE" sz="9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3506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530" name="Object 7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5522264"/>
              </p:ext>
            </p:extLst>
          </p:nvPr>
        </p:nvGraphicFramePr>
        <p:xfrm>
          <a:off x="961579" y="1600200"/>
          <a:ext cx="5096321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2" name="Diagramm" r:id="rId20" imgW="5753190" imgH="3105097" progId="MSGraph.Chart.8">
                  <p:embed followColorScheme="full"/>
                </p:oleObj>
              </mc:Choice>
              <mc:Fallback>
                <p:oleObj name="Diagramm" r:id="rId20" imgW="5753190" imgH="3105097" progId="MSGraph.Chart.8">
                  <p:embed followColorScheme="full"/>
                  <p:pic>
                    <p:nvPicPr>
                      <p:cNvPr id="0" name="Object 78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579" y="1600200"/>
                        <a:ext cx="5096321" cy="2870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Eigenkapital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16724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22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1" name="Rechteck 30">
            <a:hlinkClick r:id="rId23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32" name="Rechteck 31">
            <a:hlinkClick r:id="rId24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34" name="Rechteck 33">
            <a:hlinkClick r:id="rId25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 bwMode="auto">
          <a:xfrm>
            <a:off x="1375537" y="1249720"/>
            <a:ext cx="64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Rechteck 23"/>
          <p:cNvSpPr/>
          <p:nvPr>
            <p:custDataLst>
              <p:tags r:id="rId5"/>
            </p:custDataLst>
          </p:nvPr>
        </p:nvSpPr>
        <p:spPr bwMode="auto">
          <a:xfrm>
            <a:off x="3690368" y="1230670"/>
            <a:ext cx="282129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de-DE" sz="800" dirty="0">
                <a:solidFill>
                  <a:srgbClr val="FFFFFF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3" name="Rechteck 32"/>
          <p:cNvSpPr/>
          <p:nvPr>
            <p:custDataLst>
              <p:tags r:id="rId6"/>
            </p:custDataLst>
          </p:nvPr>
        </p:nvSpPr>
        <p:spPr bwMode="auto">
          <a:xfrm>
            <a:off x="5095274" y="1230670"/>
            <a:ext cx="28854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de-DE" sz="8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5" name="Rechteck 34"/>
          <p:cNvSpPr/>
          <p:nvPr>
            <p:custDataLst>
              <p:tags r:id="rId7"/>
            </p:custDataLst>
          </p:nvPr>
        </p:nvSpPr>
        <p:spPr bwMode="auto">
          <a:xfrm>
            <a:off x="2436782" y="1230670"/>
            <a:ext cx="64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hteck 35"/>
          <p:cNvSpPr/>
          <p:nvPr>
            <p:custDataLst>
              <p:tags r:id="rId8"/>
            </p:custDataLst>
          </p:nvPr>
        </p:nvSpPr>
        <p:spPr>
          <a:xfrm>
            <a:off x="2495550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37" name="Rechteck 36"/>
          <p:cNvSpPr/>
          <p:nvPr>
            <p:custDataLst>
              <p:tags r:id="rId9"/>
            </p:custDataLst>
          </p:nvPr>
        </p:nvSpPr>
        <p:spPr>
          <a:xfrm>
            <a:off x="3890963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38" name="Rechteck 37"/>
          <p:cNvSpPr/>
          <p:nvPr>
            <p:custDataLst>
              <p:tags r:id="rId10"/>
            </p:custDataLst>
          </p:nvPr>
        </p:nvSpPr>
        <p:spPr>
          <a:xfrm>
            <a:off x="5335588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graphicFrame>
        <p:nvGraphicFramePr>
          <p:cNvPr id="39" name="Tabelle 3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136852322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0" name="Auf der gleichen Seite des Rechtecks liegende Ecken abrunden 39">
            <a:hlinkClick r:id="rId26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Auf der gleichen Seite des Rechtecks liegende Ecken abrunden 40">
            <a:hlinkClick r:id="rId27" action="ppaction://hlinksldjump" tooltip="Netto-Entnahmen"/>
          </p:cNvPr>
          <p:cNvSpPr/>
          <p:nvPr>
            <p:custDataLst>
              <p:tags r:id="rId1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42" name="Auf der gleichen Seite des Rechtecks liegende Ecken abrunden 41">
            <a:hlinkClick r:id="rId22" action="ppaction://hlinksldjump" tooltip="3-Jahresvergleich"/>
          </p:cNvPr>
          <p:cNvSpPr/>
          <p:nvPr>
            <p:custDataLst>
              <p:tags r:id="rId1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44" name="Auf der gleichen Seite des Rechtecks liegende Ecken abrunden 43" hidden="1">
            <a:hlinkClick r:id="rId28" action="ppaction://hlinksldjump" tooltip="Eigene Folien"/>
          </p:cNvPr>
          <p:cNvSpPr/>
          <p:nvPr>
            <p:custDataLst>
              <p:tags r:id="rId15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+mj-lt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5" name="Auf der gleichen Seite des Rechtecks liegende Ecken abrunden 44">
            <a:hlinkClick r:id="rId29" action="ppaction://hlinksldjump" tooltip="Bilanz Berichtsjahr"/>
          </p:cNvPr>
          <p:cNvSpPr/>
          <p:nvPr>
            <p:custDataLst>
              <p:tags r:id="rId1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18828717"/>
              </p:ext>
            </p:extLst>
          </p:nvPr>
        </p:nvGraphicFramePr>
        <p:xfrm>
          <a:off x="116590" y="1268948"/>
          <a:ext cx="5880099" cy="3139201"/>
        </p:xfrm>
        <a:graphic>
          <a:graphicData uri="http://schemas.openxmlformats.org/drawingml/2006/table">
            <a:tbl>
              <a:tblPr/>
              <a:tblGrid>
                <a:gridCol w="1343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1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4571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4571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45714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Über-/Unterentnahmen</a:t>
                      </a: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5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3554" name="Object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864281"/>
              </p:ext>
            </p:extLst>
          </p:nvPr>
        </p:nvGraphicFramePr>
        <p:xfrm>
          <a:off x="1181100" y="1193800"/>
          <a:ext cx="48641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80" name="Diagramm" r:id="rId16" imgW="4619692" imgH="3171765" progId="MSGraph.Chart.8">
                  <p:embed followColorScheme="full"/>
                </p:oleObj>
              </mc:Choice>
              <mc:Fallback>
                <p:oleObj name="Diagramm" r:id="rId16" imgW="4619692" imgH="3171765" progId="MSGraph.Chart.8">
                  <p:embed followColorScheme="full"/>
                  <p:pic>
                    <p:nvPicPr>
                      <p:cNvPr id="0" name="Object 68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93800"/>
                        <a:ext cx="48641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Entnahmen | Über-/Unterentnahmen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736282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8" action="ppaction://hlinksldjump" tooltip="Über-/Unterentnahm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Über-/Unterentnahmen</a:t>
            </a:r>
          </a:p>
        </p:txBody>
      </p:sp>
      <p:sp>
        <p:nvSpPr>
          <p:cNvPr id="25" name="Rechteck 24">
            <a:hlinkClick r:id="rId19" action="ppaction://hlinksldjump" tooltip="Verwend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8250966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1465263" y="4411534"/>
            <a:ext cx="1001877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abzgl. etwaiger Einlagen</a:t>
            </a:r>
          </a:p>
        </p:txBody>
      </p:sp>
      <p:sp>
        <p:nvSpPr>
          <p:cNvPr id="23613" name="Rechteck 2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8286" y="3905250"/>
            <a:ext cx="88806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dirty="0">
                <a:solidFill>
                  <a:srgbClr val="000000"/>
                </a:solidFill>
                <a:latin typeface="Century Gothic" panose="020B0502020202020204" pitchFamily="34" charset="0"/>
              </a:rPr>
              <a:t>abzgl. Entnahmen *)</a:t>
            </a:r>
          </a:p>
        </p:txBody>
      </p:sp>
      <p:sp>
        <p:nvSpPr>
          <p:cNvPr id="23614" name="Rechteck 2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7240" y="4262438"/>
            <a:ext cx="89928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Entnahmequote in %</a:t>
            </a:r>
          </a:p>
        </p:txBody>
      </p:sp>
      <p:sp>
        <p:nvSpPr>
          <p:cNvPr id="26" name="Rechteck 25"/>
          <p:cNvSpPr/>
          <p:nvPr>
            <p:custDataLst>
              <p:tags r:id="rId1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Bilanz Berichtsjahr"/>
          </p:cNvPr>
          <p:cNvSpPr/>
          <p:nvPr>
            <p:custDataLst>
              <p:tags r:id="rId13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60231080"/>
              </p:ext>
            </p:extLst>
          </p:nvPr>
        </p:nvGraphicFramePr>
        <p:xfrm>
          <a:off x="741060" y="1137712"/>
          <a:ext cx="5267277" cy="3094036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6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8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Entnahmen | Verwendungszweck</a:t>
            </a:r>
          </a:p>
        </p:txBody>
      </p:sp>
      <p:graphicFrame>
        <p:nvGraphicFramePr>
          <p:cNvPr id="46" name="Tabel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61549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7" name="Rechteck 46">
            <a:hlinkClick r:id="rId13" action="ppaction://hlinksldjump" tooltip="Über-/Unterentnahm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Über-/Unterentnahmen</a:t>
            </a:r>
          </a:p>
        </p:txBody>
      </p:sp>
      <p:sp>
        <p:nvSpPr>
          <p:cNvPr id="49" name="Rechteck 48">
            <a:hlinkClick r:id="rId14" action="ppaction://hlinksldjump" tooltip="Verwend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</a:t>
            </a:r>
          </a:p>
        </p:txBody>
      </p:sp>
      <p:graphicFrame>
        <p:nvGraphicFramePr>
          <p:cNvPr id="24578" name="Object 8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7454314"/>
              </p:ext>
            </p:extLst>
          </p:nvPr>
        </p:nvGraphicFramePr>
        <p:xfrm>
          <a:off x="1079500" y="1117600"/>
          <a:ext cx="50546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19" name="Diagramm" r:id="rId15" imgW="4724400" imgH="3219437" progId="MSGraph.Chart.8">
                  <p:embed followColorScheme="full"/>
                </p:oleObj>
              </mc:Choice>
              <mc:Fallback>
                <p:oleObj name="Diagramm" r:id="rId15" imgW="4724400" imgH="3219437" progId="MSGraph.Chart.8">
                  <p:embed followColorScheme="full"/>
                  <p:pic>
                    <p:nvPicPr>
                      <p:cNvPr id="0" name="Object 89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117600"/>
                        <a:ext cx="505460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6771433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>
            <a:hlinkClick r:id="rId17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3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19" name="Rechteck 1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66638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74" name="Rechteck 73">
            <a:hlinkClick r:id="rId18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78741528"/>
              </p:ext>
            </p:extLst>
          </p:nvPr>
        </p:nvGraphicFramePr>
        <p:xfrm>
          <a:off x="1051913" y="1218375"/>
          <a:ext cx="4942611" cy="31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5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32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Rechnungsabgrenzung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des Gesamtvermögens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Sonderposten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Rückstellungen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Verbindlichkeiten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Rechnungsabgrenzung *)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das Eigenkapital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5602" name="Object 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2923960"/>
              </p:ext>
            </p:extLst>
          </p:nvPr>
        </p:nvGraphicFramePr>
        <p:xfrm>
          <a:off x="3124200" y="1168400"/>
          <a:ext cx="29592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45" name="Diagramm" r:id="rId19" imgW="5457713" imgH="3533782" progId="MSGraph.Chart.8">
                  <p:embed followColorScheme="full"/>
                </p:oleObj>
              </mc:Choice>
              <mc:Fallback>
                <p:oleObj name="Diagramm" r:id="rId19" imgW="5457713" imgH="3533782" progId="MSGraph.Chart.8">
                  <p:embed followColorScheme="full"/>
                  <p:pic>
                    <p:nvPicPr>
                      <p:cNvPr id="0" name="Object 91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68400"/>
                        <a:ext cx="2959200" cy="323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52913269"/>
              </p:ext>
            </p:extLst>
          </p:nvPr>
        </p:nvGraphicFramePr>
        <p:xfrm>
          <a:off x="2707243" y="1524660"/>
          <a:ext cx="431800" cy="282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559754032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4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>
            <a:hlinkClick r:id="rId21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1" name="Auf der gleichen Seite des Rechtecks liegende Ecken abrunden 20">
            <a:hlinkClick r:id="rId2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4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5689" name="Textfeld 21"/>
          <p:cNvSpPr txBox="1">
            <a:spLocks noChangeArrowheads="1"/>
          </p:cNvSpPr>
          <p:nvPr/>
        </p:nvSpPr>
        <p:spPr bwMode="auto">
          <a:xfrm>
            <a:off x="962025" y="4313783"/>
            <a:ext cx="37433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Anlagevermögen</a:t>
            </a:r>
          </a:p>
        </p:txBody>
      </p:sp>
      <p:graphicFrame>
        <p:nvGraphicFramePr>
          <p:cNvPr id="22601" name="Group 7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62473980"/>
              </p:ext>
            </p:extLst>
          </p:nvPr>
        </p:nvGraphicFramePr>
        <p:xfrm>
          <a:off x="728083" y="3513226"/>
          <a:ext cx="5256001" cy="825501"/>
        </p:xfrm>
        <a:graphic>
          <a:graphicData uri="http://schemas.openxmlformats.org/drawingml/2006/table">
            <a:tbl>
              <a:tblPr/>
              <a:tblGrid>
                <a:gridCol w="573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5" name="Tabelle 5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35380611"/>
              </p:ext>
            </p:extLst>
          </p:nvPr>
        </p:nvGraphicFramePr>
        <p:xfrm>
          <a:off x="1049347" y="1187847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2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Finanzanlagen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und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6626" name="Object 10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2140967"/>
              </p:ext>
            </p:extLst>
          </p:nvPr>
        </p:nvGraphicFramePr>
        <p:xfrm>
          <a:off x="3111500" y="1282700"/>
          <a:ext cx="29718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3" name="Diagramm" r:id="rId15" imgW="5572103" imgH="3533782" progId="MSGraph.Chart.8">
                  <p:embed followColorScheme="full"/>
                </p:oleObj>
              </mc:Choice>
              <mc:Fallback>
                <p:oleObj name="Diagramm" r:id="rId15" imgW="5572103" imgH="3533782" progId="MSGraph.Chart.8">
                  <p:embed followColorScheme="full"/>
                  <p:pic>
                    <p:nvPicPr>
                      <p:cNvPr id="0" name="Object 107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1282700"/>
                        <a:ext cx="2971800" cy="2171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997195562"/>
              </p:ext>
            </p:extLst>
          </p:nvPr>
        </p:nvGraphicFramePr>
        <p:xfrm>
          <a:off x="2601913" y="1593631"/>
          <a:ext cx="468312" cy="1836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1890796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0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417791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3" name="Rechteck 32">
            <a:hlinkClick r:id="rId21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4" name="Rechteck 33">
            <a:hlinkClick r:id="rId22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5" name="Rechteck 34">
            <a:hlinkClick r:id="rId23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6" name="Rechteck 35">
            <a:hlinkClick r:id="rId24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5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202306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Trend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56121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Chancen und Risiken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.….</a:t>
                      </a: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.….</a:t>
                      </a:r>
                      <a:endParaRPr lang="de-DE" sz="6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el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328775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Zukunftsaussichten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Tabel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439514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Wachstum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Meine Praxis</a:t>
            </a:r>
            <a:r>
              <a:rPr lang="de-DE" dirty="0"/>
              <a:t> | Branchenentwicklung</a:t>
            </a:r>
          </a:p>
        </p:txBody>
      </p:sp>
      <p:sp>
        <p:nvSpPr>
          <p:cNvPr id="34" name="Pfeil nach rechts 33"/>
          <p:cNvSpPr/>
          <p:nvPr/>
        </p:nvSpPr>
        <p:spPr>
          <a:xfrm rot="19265532">
            <a:off x="4702175" y="3544888"/>
            <a:ext cx="692150" cy="514350"/>
          </a:xfrm>
          <a:prstGeom prst="rightArrow">
            <a:avLst/>
          </a:prstGeom>
          <a:solidFill>
            <a:srgbClr val="00B050"/>
          </a:solidFill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</a:endParaRP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67898613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9" name="Auf der gleichen Seite des Rechtecks liegende Ecken abrunden 28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7" name="Auf der gleichen Seite des Rechtecks liegende Ecken abrunden 36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41" name="Auf der gleichen Seite des Rechtecks liegende Ecken abrunden 40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2376425" y="2586534"/>
            <a:ext cx="149079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Branchenentwicklung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Umlaufvermögen</a:t>
            </a:r>
          </a:p>
        </p:txBody>
      </p:sp>
      <p:graphicFrame>
        <p:nvGraphicFramePr>
          <p:cNvPr id="23635" name="Group 8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78572077"/>
              </p:ext>
            </p:extLst>
          </p:nvPr>
        </p:nvGraphicFramePr>
        <p:xfrm>
          <a:off x="728083" y="3513226"/>
          <a:ext cx="5255998" cy="825501"/>
        </p:xfrm>
        <a:graphic>
          <a:graphicData uri="http://schemas.openxmlformats.org/drawingml/2006/table">
            <a:tbl>
              <a:tblPr/>
              <a:tblGrid>
                <a:gridCol w="573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 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 LL.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Forderg.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 liquide Mittel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AfA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 UV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12681150"/>
              </p:ext>
            </p:extLst>
          </p:nvPr>
        </p:nvGraphicFramePr>
        <p:xfrm>
          <a:off x="1049347" y="1236807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9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Forderungen Lief. / Lstg.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davon Abschreibung UV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7650" name="Object 1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0506093"/>
              </p:ext>
            </p:extLst>
          </p:nvPr>
        </p:nvGraphicFramePr>
        <p:xfrm>
          <a:off x="3124200" y="1282700"/>
          <a:ext cx="29718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26" name="Diagramm" r:id="rId15" imgW="5848216" imgH="3571775" progId="MSGraph.Chart.8">
                  <p:embed followColorScheme="full"/>
                </p:oleObj>
              </mc:Choice>
              <mc:Fallback>
                <p:oleObj name="Diagramm" r:id="rId15" imgW="5848216" imgH="3571775" progId="MSGraph.Chart.8">
                  <p:embed followColorScheme="full"/>
                  <p:pic>
                    <p:nvPicPr>
                      <p:cNvPr id="0" name="Object 127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71800" cy="2222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7144399"/>
              </p:ext>
            </p:extLst>
          </p:nvPr>
        </p:nvGraphicFramePr>
        <p:xfrm>
          <a:off x="2608263" y="1473759"/>
          <a:ext cx="468312" cy="2016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35483393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0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318418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3" name="Rechteck 32">
            <a:hlinkClick r:id="rId21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4" name="Rechteck 33">
            <a:hlinkClick r:id="rId22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5" name="Rechteck 34">
            <a:hlinkClick r:id="rId23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6" name="Rechteck 35">
            <a:hlinkClick r:id="rId24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5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Verbindlichkeiten</a:t>
            </a:r>
          </a:p>
        </p:txBody>
      </p:sp>
      <p:graphicFrame>
        <p:nvGraphicFramePr>
          <p:cNvPr id="50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9360415"/>
              </p:ext>
            </p:extLst>
          </p:nvPr>
        </p:nvGraphicFramePr>
        <p:xfrm>
          <a:off x="722259" y="3507402"/>
          <a:ext cx="5255998" cy="825501"/>
        </p:xfrm>
        <a:graphic>
          <a:graphicData uri="http://schemas.openxmlformats.org/drawingml/2006/table">
            <a:tbl>
              <a:tblPr/>
              <a:tblGrid>
                <a:gridCol w="5728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Gegenüber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Erhaltene Anzahlungen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Gegenüber Lieferanten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67217809"/>
              </p:ext>
            </p:extLst>
          </p:nvPr>
        </p:nvGraphicFramePr>
        <p:xfrm>
          <a:off x="1049347" y="1189167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2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Gegenüber Banken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Erhaltene Anzahlungen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Gegenüber Lieferanten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Verbindlichkeiten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Verbindlichkeiten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8674" name="Object 10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1182866"/>
              </p:ext>
            </p:extLst>
          </p:nvPr>
        </p:nvGraphicFramePr>
        <p:xfrm>
          <a:off x="3124200" y="1282700"/>
          <a:ext cx="29718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0" name="Diagramm" r:id="rId15" imgW="5734184" imgH="3524104" progId="MSGraph.Chart.8">
                  <p:embed followColorScheme="full"/>
                </p:oleObj>
              </mc:Choice>
              <mc:Fallback>
                <p:oleObj name="Diagramm" r:id="rId15" imgW="5734184" imgH="3524104" progId="MSGraph.Chart.8">
                  <p:embed followColorScheme="full"/>
                  <p:pic>
                    <p:nvPicPr>
                      <p:cNvPr id="0" name="Object 107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71800" cy="217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82501939"/>
              </p:ext>
            </p:extLst>
          </p:nvPr>
        </p:nvGraphicFramePr>
        <p:xfrm>
          <a:off x="2601913" y="1554447"/>
          <a:ext cx="468312" cy="1854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78613349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953877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21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0" name="Rechteck 29">
            <a:hlinkClick r:id="rId22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1" name="Rechteck 30">
            <a:hlinkClick r:id="rId23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2" name="Rechteck 31">
            <a:hlinkClick r:id="rId24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33" name="Rechteck 3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5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98079408"/>
              </p:ext>
            </p:extLst>
          </p:nvPr>
        </p:nvGraphicFramePr>
        <p:xfrm>
          <a:off x="1062707" y="1251476"/>
          <a:ext cx="4926014" cy="3190875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4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Eigenkapital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Eigenkapital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12216193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5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021189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9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5" name="Rechteck 34">
            <a:hlinkClick r:id="rId20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6" name="Rechteck 35">
            <a:hlinkClick r:id="rId21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7" name="Rechteck 36">
            <a:hlinkClick r:id="rId22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graphicFrame>
        <p:nvGraphicFramePr>
          <p:cNvPr id="29698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186813"/>
              </p:ext>
            </p:extLst>
          </p:nvPr>
        </p:nvGraphicFramePr>
        <p:xfrm>
          <a:off x="1193800" y="1181100"/>
          <a:ext cx="4826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37" name="Diagramm" r:id="rId23" imgW="4743405" imgH="2800430" progId="MSGraph.Chart.8">
                  <p:embed followColorScheme="full"/>
                </p:oleObj>
              </mc:Choice>
              <mc:Fallback>
                <p:oleObj name="Diagramm" r:id="rId23" imgW="4743405" imgH="2800430" progId="MSGraph.Chart.8">
                  <p:embed followColorScheme="full"/>
                  <p:pic>
                    <p:nvPicPr>
                      <p:cNvPr id="0" name="Object 82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260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71" name="Rechteck 2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9462" y="3846513"/>
            <a:ext cx="118782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dirty="0">
                <a:solidFill>
                  <a:srgbClr val="000000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25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40" name="Rechteck 39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27" name="Ellipse 2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1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39464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480852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3" name="Auf der gleichen Seite des Rechtecks liegende Ecken abrunden 22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2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84945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5566967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8" name="Auf der gleichen Seite des Rechtecks liegende Ecken abrunden 17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3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67756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17688446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4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58895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53817193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Liquiditätsrechnung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8600451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661503437"/>
              </p:ext>
            </p:extLst>
          </p:nvPr>
        </p:nvGraphicFramePr>
        <p:xfrm>
          <a:off x="509588" y="2405063"/>
          <a:ext cx="5238750" cy="277812"/>
        </p:xfrm>
        <a:graphic>
          <a:graphicData uri="http://schemas.openxmlformats.org/drawingml/2006/table">
            <a:tbl>
              <a:tblPr/>
              <a:tblGrid>
                <a:gridCol w="4102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5" marR="36005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151403142"/>
              </p:ext>
            </p:extLst>
          </p:nvPr>
        </p:nvGraphicFramePr>
        <p:xfrm>
          <a:off x="509588" y="1201738"/>
          <a:ext cx="2627312" cy="1139824"/>
        </p:xfrm>
        <a:graphic>
          <a:graphicData uri="http://schemas.openxmlformats.org/drawingml/2006/table">
            <a:tbl>
              <a:tblPr/>
              <a:tblGrid>
                <a:gridCol w="1866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0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Ausgaben für die Praxis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1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4246542898"/>
              </p:ext>
            </p:extLst>
          </p:nvPr>
        </p:nvGraphicFramePr>
        <p:xfrm>
          <a:off x="3116263" y="1203325"/>
          <a:ext cx="2627312" cy="1139825"/>
        </p:xfrm>
        <a:graphic>
          <a:graphicData uri="http://schemas.openxmlformats.org/drawingml/2006/table">
            <a:tbl>
              <a:tblPr/>
              <a:tblGrid>
                <a:gridCol w="1882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35991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Einnahmen der Praxis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Verkauf Anlage-/ Finanzvermögen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604193821"/>
              </p:ext>
            </p:extLst>
          </p:nvPr>
        </p:nvGraphicFramePr>
        <p:xfrm>
          <a:off x="541179" y="2735263"/>
          <a:ext cx="51840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6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2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 aus…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Praxistätigkeit</a:t>
                      </a:r>
                      <a:endParaRPr lang="de-DE" sz="5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Fremdkapital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Eigenkapital</a:t>
                      </a:r>
                      <a:b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Mittel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0722" name="Object 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615266"/>
              </p:ext>
            </p:extLst>
          </p:nvPr>
        </p:nvGraphicFramePr>
        <p:xfrm>
          <a:off x="2565400" y="2772023"/>
          <a:ext cx="3276600" cy="167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8" name="Diagramm" r:id="rId21" imgW="5305313" imgH="2648096" progId="MSGraph.Chart.8">
                  <p:embed followColorScheme="full"/>
                </p:oleObj>
              </mc:Choice>
              <mc:Fallback>
                <p:oleObj name="Diagramm" r:id="rId21" imgW="5305313" imgH="2648096" progId="MSGraph.Chart.8">
                  <p:embed followColorScheme="full"/>
                  <p:pic>
                    <p:nvPicPr>
                      <p:cNvPr id="0" name="Object 84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772023"/>
                        <a:ext cx="3276600" cy="167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169195588"/>
              </p:ext>
            </p:extLst>
          </p:nvPr>
        </p:nvGraphicFramePr>
        <p:xfrm>
          <a:off x="2163604" y="3006725"/>
          <a:ext cx="431800" cy="143192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23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798" name="Rechteck 1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98500" y="2166938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18" name="Rechteck 17"/>
          <p:cNvSpPr/>
          <p:nvPr>
            <p:custDataLst>
              <p:tags r:id="rId1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47003" y="1734791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20" name="Rechteck 19"/>
          <p:cNvSpPr/>
          <p:nvPr>
            <p:custDataLst>
              <p:tags r:id="rId15"/>
            </p:custDataLst>
          </p:nvPr>
        </p:nvSpPr>
        <p:spPr>
          <a:xfrm>
            <a:off x="679371" y="4025812"/>
            <a:ext cx="815929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Einlagen - 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72572475"/>
              </p:ext>
            </p:extLst>
          </p:nvPr>
        </p:nvGraphicFramePr>
        <p:xfrm>
          <a:off x="238125" y="1136650"/>
          <a:ext cx="5759453" cy="334486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3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67944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14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6919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Liquiditätsentwicklung</a:t>
            </a:r>
          </a:p>
        </p:txBody>
      </p:sp>
      <p:graphicFrame>
        <p:nvGraphicFramePr>
          <p:cNvPr id="31746" name="Object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2530790"/>
              </p:ext>
            </p:extLst>
          </p:nvPr>
        </p:nvGraphicFramePr>
        <p:xfrm>
          <a:off x="203200" y="1600200"/>
          <a:ext cx="58420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" name="Diagramm" r:id="rId21" imgW="6858000" imgH="4181468" progId="MSGraph.Chart.8">
                  <p:embed followColorScheme="full"/>
                </p:oleObj>
              </mc:Choice>
              <mc:Fallback>
                <p:oleObj name="Diagramm" r:id="rId21" imgW="6858000" imgH="4181468" progId="MSGraph.Chart.8">
                  <p:embed followColorScheme="full"/>
                  <p:pic>
                    <p:nvPicPr>
                      <p:cNvPr id="0" name="Object 70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600200"/>
                        <a:ext cx="5842000" cy="285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hteck 18"/>
          <p:cNvSpPr/>
          <p:nvPr>
            <p:custDataLst>
              <p:tags r:id="rId4"/>
            </p:custDataLst>
          </p:nvPr>
        </p:nvSpPr>
        <p:spPr bwMode="auto">
          <a:xfrm>
            <a:off x="2759075" y="1244600"/>
            <a:ext cx="1260475" cy="1619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0" name="Rechteck 19"/>
          <p:cNvSpPr/>
          <p:nvPr>
            <p:custDataLst>
              <p:tags r:id="rId5"/>
            </p:custDataLst>
          </p:nvPr>
        </p:nvSpPr>
        <p:spPr bwMode="auto">
          <a:xfrm>
            <a:off x="4517518" y="1244600"/>
            <a:ext cx="1260475" cy="1619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1" name="Rechteck 20"/>
          <p:cNvSpPr/>
          <p:nvPr>
            <p:custDataLst>
              <p:tags r:id="rId6"/>
            </p:custDataLst>
          </p:nvPr>
        </p:nvSpPr>
        <p:spPr bwMode="auto">
          <a:xfrm>
            <a:off x="1010186" y="1244600"/>
            <a:ext cx="1260475" cy="1666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hteck 25"/>
          <p:cNvSpPr/>
          <p:nvPr>
            <p:custDataLst>
              <p:tags r:id="rId7"/>
            </p:custDataLst>
          </p:nvPr>
        </p:nvSpPr>
        <p:spPr bwMode="auto">
          <a:xfrm>
            <a:off x="241499" y="1371600"/>
            <a:ext cx="487164" cy="142875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hteck 21"/>
          <p:cNvSpPr/>
          <p:nvPr>
            <p:custDataLst>
              <p:tags r:id="rId8"/>
            </p:custDataLst>
          </p:nvPr>
        </p:nvSpPr>
        <p:spPr bwMode="auto">
          <a:xfrm>
            <a:off x="1030288" y="1140351"/>
            <a:ext cx="4826000" cy="106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6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471645285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3" action="ppaction://hlinksldjump" tooltip="Liquiditätsentwicklung"/>
          </p:cNvPr>
          <p:cNvSpPr/>
          <p:nvPr>
            <p:custDataLst>
              <p:tags r:id="rId10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Liquiditätsüberschüsse"/>
          </p:cNvPr>
          <p:cNvSpPr/>
          <p:nvPr>
            <p:custDataLst>
              <p:tags r:id="rId11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26" action="ppaction://hlinksldjump" tooltip="3-Jahresvergleich"/>
          </p:cNvPr>
          <p:cNvSpPr/>
          <p:nvPr>
            <p:custDataLst>
              <p:tags r:id="rId13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Rechteck 28"/>
          <p:cNvSpPr/>
          <p:nvPr>
            <p:custDataLst>
              <p:tags r:id="rId14"/>
            </p:custDataLst>
          </p:nvPr>
        </p:nvSpPr>
        <p:spPr>
          <a:xfrm>
            <a:off x="2057400" y="1393825"/>
            <a:ext cx="431800" cy="180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30" name="Rechteck 29"/>
          <p:cNvSpPr/>
          <p:nvPr>
            <p:custDataLst>
              <p:tags r:id="rId15"/>
            </p:custDataLst>
          </p:nvPr>
        </p:nvSpPr>
        <p:spPr>
          <a:xfrm>
            <a:off x="3805238" y="1393825"/>
            <a:ext cx="431800" cy="179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32" name="Rechteck 31"/>
          <p:cNvSpPr/>
          <p:nvPr>
            <p:custDataLst>
              <p:tags r:id="rId16"/>
            </p:custDataLst>
          </p:nvPr>
        </p:nvSpPr>
        <p:spPr>
          <a:xfrm>
            <a:off x="5564188" y="1393825"/>
            <a:ext cx="431800" cy="179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33" name="Rechteck 32"/>
          <p:cNvSpPr/>
          <p:nvPr>
            <p:custDataLst>
              <p:tags r:id="rId1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Rechteck 23"/>
          <p:cNvSpPr/>
          <p:nvPr>
            <p:custDataLst>
              <p:tags r:id="rId18"/>
            </p:custDataLst>
          </p:nvPr>
        </p:nvSpPr>
        <p:spPr>
          <a:xfrm>
            <a:off x="4421372" y="4455376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 31.12.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9372398"/>
              </p:ext>
            </p:extLst>
          </p:nvPr>
        </p:nvGraphicFramePr>
        <p:xfrm>
          <a:off x="117063" y="1277656"/>
          <a:ext cx="5879626" cy="2951999"/>
        </p:xfrm>
        <a:graphic>
          <a:graphicData uri="http://schemas.openxmlformats.org/drawingml/2006/table">
            <a:tbl>
              <a:tblPr/>
              <a:tblGrid>
                <a:gridCol w="1343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Jahresendbestand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abzgl. Jahresanfangsbestand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Auf-/Abbau Liquidität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mit Kontokorrent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398638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20" name="Rechteck 19">
            <a:hlinkClick r:id="rId14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21" name="Rechteck 20">
            <a:hlinkClick r:id="rId15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5213314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6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graphicFrame>
        <p:nvGraphicFramePr>
          <p:cNvPr id="32770" name="Object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5066971"/>
              </p:ext>
            </p:extLst>
          </p:nvPr>
        </p:nvGraphicFramePr>
        <p:xfrm>
          <a:off x="1181100" y="1181100"/>
          <a:ext cx="48641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7" name="Diagramm" r:id="rId19" imgW="4600687" imgH="3171765" progId="MSGraph.Chart.8">
                  <p:embed followColorScheme="full"/>
                </p:oleObj>
              </mc:Choice>
              <mc:Fallback>
                <p:oleObj name="Diagramm" r:id="rId19" imgW="4600687" imgH="3171765" progId="MSGraph.Chart.8">
                  <p:embed followColorScheme="full"/>
                  <p:pic>
                    <p:nvPicPr>
                      <p:cNvPr id="0" name="Object 64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81100"/>
                        <a:ext cx="48641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Meine Praxis</a:t>
            </a:r>
            <a:r>
              <a:rPr lang="de-DE" dirty="0"/>
              <a:t> | Ziele und Strategien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3255443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" name="Auf der gleichen Seite des Rechtecks liegende Ecken abrunden 33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35" name="Auf der gleichen Seite des Rechtecks liegende Ecken abrunden 34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36" name="Auf der gleichen Seite des Rechtecks liegende Ecken abrunden 35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37" name="Auf der gleichen Seite des Rechtecks liegende Ecken abrunden 36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8" name="Auf der gleichen Seite des Rechtecks liegende Ecken abrunden 37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784315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Maßnahmen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522729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Strategien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03516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Kurzfristige Ziele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955004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Langfristige Ziele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2446958" y="2586534"/>
            <a:ext cx="134972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Ziele und Strategien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24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1272821"/>
              </p:ext>
            </p:extLst>
          </p:nvPr>
        </p:nvGraphicFramePr>
        <p:xfrm>
          <a:off x="726990" y="3507402"/>
          <a:ext cx="5256000" cy="82550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Praxistätigkeit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- Anschaffung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- Tilgung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15826276"/>
              </p:ext>
            </p:extLst>
          </p:nvPr>
        </p:nvGraphicFramePr>
        <p:xfrm>
          <a:off x="1055171" y="1200701"/>
          <a:ext cx="49320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7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3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/ Cashflows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letzten 3 Jahre (kumuliert) aus…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35992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Praxistätigkeit</a:t>
                      </a:r>
                    </a:p>
                    <a:p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Fremdkapital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Eigenkapital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Liquiditätsauf-/Abbau in den letzten 3 Jahren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3794" name="Object 1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870289"/>
              </p:ext>
            </p:extLst>
          </p:nvPr>
        </p:nvGraphicFramePr>
        <p:xfrm>
          <a:off x="3124200" y="1270000"/>
          <a:ext cx="29972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46" name="Diagramm" r:id="rId16" imgW="5838892" imgH="3524104" progId="MSGraph.Chart.8">
                  <p:embed followColorScheme="full"/>
                </p:oleObj>
              </mc:Choice>
              <mc:Fallback>
                <p:oleObj name="Diagramm" r:id="rId16" imgW="5838892" imgH="3524104" progId="MSGraph.Chart.8">
                  <p:embed followColorScheme="full"/>
                  <p:pic>
                    <p:nvPicPr>
                      <p:cNvPr id="0" name="Object 103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70000"/>
                        <a:ext cx="29972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825243595"/>
              </p:ext>
            </p:extLst>
          </p:nvPr>
        </p:nvGraphicFramePr>
        <p:xfrm>
          <a:off x="2705664" y="1565559"/>
          <a:ext cx="431800" cy="1908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23347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8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9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15" name="Rechteck 14">
            <a:hlinkClick r:id="rId20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16" name="Rechteck 15">
            <a:hlinkClick r:id="rId21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03151100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22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23" action="ppaction://hlinksldjump" tooltip="Liquiditätsüberschüsse"/>
          </p:cNvPr>
          <p:cNvSpPr/>
          <p:nvPr>
            <p:custDataLst>
              <p:tags r:id="rId8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18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1" name="Rechteck 20"/>
          <p:cNvSpPr/>
          <p:nvPr>
            <p:custDataLst>
              <p:tags r:id="rId11"/>
            </p:custDataLst>
          </p:nvPr>
        </p:nvSpPr>
        <p:spPr>
          <a:xfrm>
            <a:off x="1093271" y="2901538"/>
            <a:ext cx="815929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Einlagen - Entnahmen</a:t>
            </a:r>
          </a:p>
        </p:txBody>
      </p:sp>
      <p:sp>
        <p:nvSpPr>
          <p:cNvPr id="22" name="Rechteck 21"/>
          <p:cNvSpPr/>
          <p:nvPr>
            <p:custDataLst>
              <p:tags r:id="rId12"/>
            </p:custDataLst>
          </p:nvPr>
        </p:nvSpPr>
        <p:spPr>
          <a:xfrm>
            <a:off x="4207763" y="3546763"/>
            <a:ext cx="755650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Einlagen                         - Entnahmen</a:t>
            </a:r>
          </a:p>
        </p:txBody>
      </p:sp>
      <p:sp>
        <p:nvSpPr>
          <p:cNvPr id="23" name="Rechteck 22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98657105"/>
              </p:ext>
            </p:extLst>
          </p:nvPr>
        </p:nvGraphicFramePr>
        <p:xfrm>
          <a:off x="117063" y="1274772"/>
          <a:ext cx="5879626" cy="2952001"/>
        </p:xfrm>
        <a:graphic>
          <a:graphicData uri="http://schemas.openxmlformats.org/drawingml/2006/table">
            <a:tbl>
              <a:tblPr/>
              <a:tblGrid>
                <a:gridCol w="1343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5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Liquidität aus Praxistätigkeit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Gewinn/Verlust lt. GuV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lfd. Liquiditätsbindung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Gewinn und Liquidität</a:t>
            </a:r>
          </a:p>
        </p:txBody>
      </p:sp>
      <p:graphicFrame>
        <p:nvGraphicFramePr>
          <p:cNvPr id="34818" name="Object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433840"/>
              </p:ext>
            </p:extLst>
          </p:nvPr>
        </p:nvGraphicFramePr>
        <p:xfrm>
          <a:off x="1193800" y="1193800"/>
          <a:ext cx="48641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1" name="Diagramm" r:id="rId12" imgW="4600687" imgH="3171765" progId="MSGraph.Chart.8">
                  <p:embed followColorScheme="full"/>
                </p:oleObj>
              </mc:Choice>
              <mc:Fallback>
                <p:oleObj name="Diagramm" r:id="rId12" imgW="4600687" imgH="3171765" progId="MSGraph.Chart.8">
                  <p:embed followColorScheme="full"/>
                  <p:pic>
                    <p:nvPicPr>
                      <p:cNvPr id="0" name="Object 64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641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9461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Rechteck 13">
            <a:hlinkClick r:id="rId14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5" name="Rechteck 14">
            <a:hlinkClick r:id="rId15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16" name="Rechteck 15">
            <a:hlinkClick r:id="rId16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17" name="Rechteck 16">
            <a:hlinkClick r:id="rId17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5357674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8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1" name="Auf der gleichen Seite des Rechtecks liegende Ecken abrunden 20" hidden="1">
            <a:hlinkClick r:id="rId20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Auf der gleichen Seite des Rechtecks liegende Ecken abrunden 21">
            <a:hlinkClick r:id="rId14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17986697"/>
              </p:ext>
            </p:extLst>
          </p:nvPr>
        </p:nvGraphicFramePr>
        <p:xfrm>
          <a:off x="1049338" y="1283151"/>
          <a:ext cx="4961336" cy="219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3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5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5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Liquiditätsbindung aus der Praxistätigkeit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letzten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36002" marT="0" marB="36009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 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Vorräte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Patienten-Forderungen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Rückstellungen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Lieferanten Verbindlichkeiten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sonstiges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Liquiditätsbindung aus Praxistätigkeit in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 Jahren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Betriebliche Liquiditätsbindung </a:t>
            </a:r>
          </a:p>
        </p:txBody>
      </p:sp>
      <p:graphicFrame>
        <p:nvGraphicFramePr>
          <p:cNvPr id="27" name="Group 7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11945615"/>
              </p:ext>
            </p:extLst>
          </p:nvPr>
        </p:nvGraphicFramePr>
        <p:xfrm>
          <a:off x="776692" y="3503265"/>
          <a:ext cx="5219997" cy="825501"/>
        </p:xfrm>
        <a:graphic>
          <a:graphicData uri="http://schemas.openxmlformats.org/drawingml/2006/table">
            <a:tbl>
              <a:tblPr/>
              <a:tblGrid>
                <a:gridCol w="568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Patienten-Ford.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Lieferanten-Verb.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Liquiditäts- bindung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5842" name="Object 1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357241"/>
              </p:ext>
            </p:extLst>
          </p:nvPr>
        </p:nvGraphicFramePr>
        <p:xfrm>
          <a:off x="3124200" y="1282700"/>
          <a:ext cx="2946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7" name="Diagramm" r:id="rId14" imgW="6076995" imgH="3733787" progId="MSGraph.Chart.8">
                  <p:embed followColorScheme="full"/>
                </p:oleObj>
              </mc:Choice>
              <mc:Fallback>
                <p:oleObj name="Diagramm" r:id="rId14" imgW="6076995" imgH="3733787" progId="MSGraph.Chart.8">
                  <p:embed followColorScheme="full"/>
                  <p:pic>
                    <p:nvPicPr>
                      <p:cNvPr id="0" name="Object 13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46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022741267"/>
              </p:ext>
            </p:extLst>
          </p:nvPr>
        </p:nvGraphicFramePr>
        <p:xfrm>
          <a:off x="2600325" y="1568385"/>
          <a:ext cx="468313" cy="1915200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8" name="Tabel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644301"/>
              </p:ext>
            </p:extLst>
          </p:nvPr>
        </p:nvGraphicFramePr>
        <p:xfrm>
          <a:off x="1352689" y="4336703"/>
          <a:ext cx="4644000" cy="163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7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512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Hinzurechnen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Aufbau (positive Werte) abziehen</a:t>
                      </a:r>
                    </a:p>
                  </a:txBody>
                  <a:tcPr marL="0" marR="0" marT="36016" marB="36016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Aufbau (positive Werte) hinzurechnen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717978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6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42" name="Rechteck 41">
            <a:hlinkClick r:id="rId17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43" name="Rechteck 42">
            <a:hlinkClick r:id="rId18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44" name="Rechteck 43">
            <a:hlinkClick r:id="rId19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742319003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0" name="Auf der gleichen Seite des Rechtecks liegende Ecken abrunden 19">
            <a:hlinkClick r:id="rId21" action="ppaction://hlinksldjump" tooltip="Liquiditätsüberschüsse"/>
          </p:cNvPr>
          <p:cNvSpPr/>
          <p:nvPr>
            <p:custDataLst>
              <p:tags r:id="rId8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1" name="Auf der gleichen Seite des Rechtecks liegende Ecken abrunden 20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1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76585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8406564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2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90472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76003130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3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23229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2527193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4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3458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02863434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25462725"/>
              </p:ext>
            </p:extLst>
          </p:nvPr>
        </p:nvGraphicFramePr>
        <p:xfrm>
          <a:off x="128690" y="1262598"/>
          <a:ext cx="5867999" cy="2951999"/>
        </p:xfrm>
        <a:graphic>
          <a:graphicData uri="http://schemas.openxmlformats.org/drawingml/2006/table">
            <a:tbl>
              <a:tblPr/>
              <a:tblGrid>
                <a:gridCol w="1339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48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Steuern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Summe Steuern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Vorauszahlungen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36866" name="Object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4997548"/>
              </p:ext>
            </p:extLst>
          </p:nvPr>
        </p:nvGraphicFramePr>
        <p:xfrm>
          <a:off x="11938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70" name="Diagramm" r:id="rId12" imgW="4572000" imgH="3181443" progId="MSGraph.Chart.8">
                  <p:embed followColorScheme="full"/>
                </p:oleObj>
              </mc:Choice>
              <mc:Fallback>
                <p:oleObj name="Diagramm" r:id="rId12" imgW="4572000" imgH="3181443" progId="MSGraph.Chart.8">
                  <p:embed followColorScheme="full"/>
                  <p:pic>
                    <p:nvPicPr>
                      <p:cNvPr id="0" name="Object 48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6528344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Praxissteuern</a:t>
            </a:r>
          </a:p>
        </p:txBody>
      </p:sp>
      <p:sp>
        <p:nvSpPr>
          <p:cNvPr id="28" name="Auf der gleichen Seite des Rechtecks liegende Ecken abrunden 27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Rechteck 1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8189857"/>
              </p:ext>
            </p:extLst>
          </p:nvPr>
        </p:nvGraphicFramePr>
        <p:xfrm>
          <a:off x="740689" y="1237724"/>
          <a:ext cx="5256000" cy="2994025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54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Gewinn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 Steuern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GewSt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KSt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Summe Praxissteuern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7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7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7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7890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2671610"/>
              </p:ext>
            </p:extLst>
          </p:nvPr>
        </p:nvGraphicFramePr>
        <p:xfrm>
          <a:off x="12065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1" name="Diagramm" r:id="rId12" imgW="3991087" imgH="3105097" progId="MSGraph.Chart.8">
                  <p:embed followColorScheme="full"/>
                </p:oleObj>
              </mc:Choice>
              <mc:Fallback>
                <p:oleObj name="Diagramm" r:id="rId12" imgW="3991087" imgH="3105097" progId="MSGraph.Chart.8">
                  <p:embed followColorScheme="full"/>
                  <p:pic>
                    <p:nvPicPr>
                      <p:cNvPr id="0" name="Object 66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Betriebliche Steuern | 3 Jahre | Steuerbelastungsvergleich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Praxissteuern</a:t>
            </a:r>
          </a:p>
        </p:txBody>
      </p:sp>
      <p:sp>
        <p:nvSpPr>
          <p:cNvPr id="15" name="Auf der gleichen Seite des Rechtecks liegende Ecken abrunden 14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03918499"/>
              </p:ext>
            </p:extLst>
          </p:nvPr>
        </p:nvGraphicFramePr>
        <p:xfrm>
          <a:off x="740689" y="1205319"/>
          <a:ext cx="5256000" cy="3024187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38914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9642617"/>
              </p:ext>
            </p:extLst>
          </p:nvPr>
        </p:nvGraphicFramePr>
        <p:xfrm>
          <a:off x="1231900" y="1219200"/>
          <a:ext cx="47879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56" name="Diagramm" r:id="rId12" imgW="11430000" imgH="9143960" progId="MSGraph.Chart.8">
                  <p:embed followColorScheme="full"/>
                </p:oleObj>
              </mc:Choice>
              <mc:Fallback>
                <p:oleObj name="Diagramm" r:id="rId12" imgW="11430000" imgH="9143960" progId="MSGraph.Chart.8">
                  <p:embed followColorScheme="full"/>
                  <p:pic>
                    <p:nvPicPr>
                      <p:cNvPr id="0" name="Object 81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219200"/>
                        <a:ext cx="47879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15330306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Praxissteuern</a:t>
            </a:r>
          </a:p>
        </p:txBody>
      </p:sp>
      <p:sp>
        <p:nvSpPr>
          <p:cNvPr id="20" name="Auf der gleichen Seite des Rechtecks liegende Ecken abrunden 19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852739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8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30" name="Rechteck 29">
            <a:hlinkClick r:id="rId17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Rechteck 22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Meine Praxis</a:t>
            </a:r>
            <a:r>
              <a:rPr lang="de-DE" dirty="0"/>
              <a:t> | Corporate identity und Mission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5956674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29" name="Auf der gleichen Seite des Rechtecks liegende Ecken abrunden 28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0" name="Auf der gleichen Seite des Rechtecks liegende Ecken abrunden 29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86842"/>
              </p:ext>
            </p:extLst>
          </p:nvPr>
        </p:nvGraphicFramePr>
        <p:xfrm>
          <a:off x="4125913" y="1243013"/>
          <a:ext cx="1871662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Unsere Mission lautet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082294"/>
              </p:ext>
            </p:extLst>
          </p:nvPr>
        </p:nvGraphicFramePr>
        <p:xfrm>
          <a:off x="213326" y="1243013"/>
          <a:ext cx="1872000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Wer wir sind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feld 14"/>
          <p:cNvSpPr txBox="1"/>
          <p:nvPr/>
        </p:nvSpPr>
        <p:spPr>
          <a:xfrm>
            <a:off x="2637715" y="2586534"/>
            <a:ext cx="96821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CI und Mission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5912784"/>
              </p:ext>
            </p:extLst>
          </p:nvPr>
        </p:nvGraphicFramePr>
        <p:xfrm>
          <a:off x="740689" y="1264712"/>
          <a:ext cx="5256000" cy="2968625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8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31" marB="45731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 gesamt 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Steuerbelastungsvergleich</a:t>
            </a:r>
          </a:p>
        </p:txBody>
      </p:sp>
      <p:graphicFrame>
        <p:nvGraphicFramePr>
          <p:cNvPr id="39938" name="Object 7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1988542"/>
              </p:ext>
            </p:extLst>
          </p:nvPr>
        </p:nvGraphicFramePr>
        <p:xfrm>
          <a:off x="1206500" y="1219200"/>
          <a:ext cx="48260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73" name="Diagramm" r:id="rId12" imgW="11791816" imgH="7867584" progId="MSGraph.Chart.8">
                  <p:embed followColorScheme="full"/>
                </p:oleObj>
              </mc:Choice>
              <mc:Fallback>
                <p:oleObj name="Diagramm" r:id="rId12" imgW="11791816" imgH="7867584" progId="MSGraph.Chart.8">
                  <p:embed followColorScheme="full"/>
                  <p:pic>
                    <p:nvPicPr>
                      <p:cNvPr id="0" name="Object 77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219200"/>
                        <a:ext cx="48260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0739444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Praxissteuern</a:t>
            </a:r>
          </a:p>
        </p:txBody>
      </p:sp>
      <p:sp>
        <p:nvSpPr>
          <p:cNvPr id="18" name="Auf der gleichen Seite des Rechtecks liegende Ecken abrunden 17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9" name="Auf der gleichen Seite des Rechtecks liegende Ecken abrunden 18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0" name="Auf der gleichen Seite des Rechtecks liegende Ecken abrunden 19">
            <a:hlinkClick r:id="rId17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64813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8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30" name="Rechteck 29">
            <a:hlinkClick r:id="rId17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Eigene Folie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1641263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Auf der gleichen Seite des Rechtecks liegende Ecken abrunden 8">
            <a:hlinkClick r:id="rId10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Praxissteuern</a:t>
            </a:r>
          </a:p>
        </p:txBody>
      </p:sp>
      <p:sp>
        <p:nvSpPr>
          <p:cNvPr id="10" name="Auf der gleichen Seite des Rechtecks liegende Ecken abrunden 9">
            <a:hlinkClick r:id="rId11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1" name="Auf der gleichen Seite des Rechtecks liegende Ecken abrunden 10" hidden="1">
            <a:hlinkClick r:id="rId1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2" name="Auf der gleichen Seite des Rechtecks liegende Ecken abrunden 1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roup 1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077686"/>
              </p:ext>
            </p:extLst>
          </p:nvPr>
        </p:nvGraphicFramePr>
        <p:xfrm>
          <a:off x="1104900" y="1331913"/>
          <a:ext cx="4619625" cy="2447926"/>
        </p:xfrm>
        <a:graphic>
          <a:graphicData uri="http://schemas.openxmlformats.org/drawingml/2006/table">
            <a:tbl>
              <a:tblPr/>
              <a:tblGrid>
                <a:gridCol w="461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A. Note für Finanzstärke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B. Note für Ertragsstärke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C. Gesamtnote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Sehr gut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Gut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Kritisch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Gefahr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01600532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Ergebnis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923626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19" name="Rechteck 18">
            <a:hlinkClick r:id="rId18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20" name="Rechteck 19">
            <a:hlinkClick r:id="rId19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Kennzahlen-Schnelltest"/>
          </p:cNvPr>
          <p:cNvSpPr/>
          <p:nvPr>
            <p:custDataLst>
              <p:tags r:id="rId4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5" name="Rechteck 2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3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8" name="Group 1356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559935636"/>
              </p:ext>
            </p:extLst>
          </p:nvPr>
        </p:nvGraphicFramePr>
        <p:xfrm>
          <a:off x="1154113" y="3806825"/>
          <a:ext cx="1768475" cy="385763"/>
        </p:xfrm>
        <a:graphic>
          <a:graphicData uri="http://schemas.openxmlformats.org/drawingml/2006/table">
            <a:tbl>
              <a:tblPr/>
              <a:tblGrid>
                <a:gridCol w="44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Noten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Group 1360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722298145"/>
              </p:ext>
            </p:extLst>
          </p:nvPr>
        </p:nvGraphicFramePr>
        <p:xfrm>
          <a:off x="2984500" y="3806825"/>
          <a:ext cx="1323975" cy="385763"/>
        </p:xfrm>
        <a:graphic>
          <a:graphicData uri="http://schemas.openxmlformats.org/drawingml/2006/table">
            <a:tbl>
              <a:tblPr/>
              <a:tblGrid>
                <a:gridCol w="44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Group 1359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77634943"/>
              </p:ext>
            </p:extLst>
          </p:nvPr>
        </p:nvGraphicFramePr>
        <p:xfrm>
          <a:off x="4370388" y="3806825"/>
          <a:ext cx="1316037" cy="385763"/>
        </p:xfrm>
        <a:graphic>
          <a:graphicData uri="http://schemas.openxmlformats.org/drawingml/2006/table">
            <a:tbl>
              <a:tblPr/>
              <a:tblGrid>
                <a:gridCol w="43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106" name="Rectangle 1305"/>
          <p:cNvSpPr>
            <a:spLocks noChangeArrowheads="1"/>
          </p:cNvSpPr>
          <p:nvPr/>
        </p:nvSpPr>
        <p:spPr bwMode="auto">
          <a:xfrm>
            <a:off x="962025" y="1547813"/>
            <a:ext cx="142875" cy="2305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dirty="0">
              <a:latin typeface="Century Gothic" panose="020B0502020202020204" pitchFamily="34" charset="0"/>
            </a:endParaRPr>
          </a:p>
        </p:txBody>
      </p:sp>
      <p:graphicFrame>
        <p:nvGraphicFramePr>
          <p:cNvPr id="29" name="Group 1356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851433630"/>
              </p:ext>
            </p:extLst>
          </p:nvPr>
        </p:nvGraphicFramePr>
        <p:xfrm>
          <a:off x="1741488" y="4243388"/>
          <a:ext cx="3944936" cy="192087"/>
        </p:xfrm>
        <a:graphic>
          <a:graphicData uri="http://schemas.openxmlformats.org/drawingml/2006/table">
            <a:tbl>
              <a:tblPr/>
              <a:tblGrid>
                <a:gridCol w="2627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087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</a:rPr>
                        <a:t>Achtung: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Zur objektiveren Beurteilung der Kennzahlen, wurden die Personalkosten um folgenden kalkulatorischen </a:t>
                      </a: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Arztlohn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erhöht:</a:t>
                      </a:r>
                    </a:p>
                  </a:txBody>
                  <a:tcPr marL="71988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sp>
        <p:nvSpPr>
          <p:cNvPr id="34" name="Auf der gleichen Seite des Rechtecks liegende Ecken abrunden 33" hidden="1">
            <a:hlinkClick r:id="rId25" action="ppaction://hlinksldjump" tooltip="Eigene Folien"/>
          </p:cNvPr>
          <p:cNvSpPr/>
          <p:nvPr>
            <p:custDataLst>
              <p:tags r:id="rId1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" name="Rechteck 1"/>
          <p:cNvSpPr/>
          <p:nvPr/>
        </p:nvSpPr>
        <p:spPr>
          <a:xfrm>
            <a:off x="1537643" y="1619895"/>
            <a:ext cx="4175770" cy="2149476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0962" name="Schnelltest Note Finanzstärk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416916"/>
              </p:ext>
            </p:extLst>
          </p:nvPr>
        </p:nvGraphicFramePr>
        <p:xfrm>
          <a:off x="13716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4" name="Diagramm" r:id="rId26" imgW="1190513" imgH="1286054" progId="MSGraph.Chart.8">
                  <p:embed followColorScheme="full"/>
                </p:oleObj>
              </mc:Choice>
              <mc:Fallback>
                <p:oleObj name="Diagramm" r:id="rId26" imgW="1190513" imgH="1286054" progId="MSGraph.Chart.8">
                  <p:embed followColorScheme="full"/>
                  <p:pic>
                    <p:nvPicPr>
                      <p:cNvPr id="0" name="Schnelltest Note Finanzstärk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Schnelltest Note Ertragsstärk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836005"/>
              </p:ext>
            </p:extLst>
          </p:nvPr>
        </p:nvGraphicFramePr>
        <p:xfrm>
          <a:off x="27686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5" name="Diagramm" r:id="rId28" imgW="1190513" imgH="1286054" progId="MSGraph.Chart.8">
                  <p:embed followColorScheme="full"/>
                </p:oleObj>
              </mc:Choice>
              <mc:Fallback>
                <p:oleObj name="Diagramm" r:id="rId28" imgW="1190513" imgH="1286054" progId="MSGraph.Chart.8">
                  <p:embed followColorScheme="full"/>
                  <p:pic>
                    <p:nvPicPr>
                      <p:cNvPr id="0" name="Schnelltest Note Ertragsstärk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Schnelltest Note Gesamt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210563"/>
              </p:ext>
            </p:extLst>
          </p:nvPr>
        </p:nvGraphicFramePr>
        <p:xfrm>
          <a:off x="41529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6" name="Diagramm" r:id="rId30" imgW="1190513" imgH="1286054" progId="MSGraph.Chart.8">
                  <p:embed followColorScheme="full"/>
                </p:oleObj>
              </mc:Choice>
              <mc:Fallback>
                <p:oleObj name="Diagramm" r:id="rId30" imgW="1190513" imgH="1286054" progId="MSGraph.Chart.8">
                  <p:embed followColorScheme="full"/>
                  <p:pic>
                    <p:nvPicPr>
                      <p:cNvPr id="0" name="Schnelltest Note Gesamt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9714763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Finanzstärke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Group 19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788740751"/>
              </p:ext>
            </p:extLst>
          </p:nvPr>
        </p:nvGraphicFramePr>
        <p:xfrm>
          <a:off x="1249363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Eigenkapitalquote (Wirtschaftliches EK)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7" name="Group 192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456558077"/>
              </p:ext>
            </p:extLst>
          </p:nvPr>
        </p:nvGraphicFramePr>
        <p:xfrm>
          <a:off x="3698875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Schuldentilgungsdauer in Jahren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" name="Textfeld 37"/>
          <p:cNvSpPr txBox="1"/>
          <p:nvPr/>
        </p:nvSpPr>
        <p:spPr>
          <a:xfrm>
            <a:off x="1249363" y="1258888"/>
            <a:ext cx="4645025" cy="2769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de-D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Kennzahlenanalyse zur Finanzstärke</a:t>
            </a:r>
          </a:p>
        </p:txBody>
      </p:sp>
      <p:graphicFrame>
        <p:nvGraphicFramePr>
          <p:cNvPr id="39" name="Group 192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805534341"/>
              </p:ext>
            </p:extLst>
          </p:nvPr>
        </p:nvGraphicFramePr>
        <p:xfrm>
          <a:off x="2509838" y="3084513"/>
          <a:ext cx="2195511" cy="1127381"/>
        </p:xfrm>
        <a:graphic>
          <a:graphicData uri="http://schemas.openxmlformats.org/drawingml/2006/table">
            <a:tbl>
              <a:tblPr/>
              <a:tblGrid>
                <a:gridCol w="73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993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A. Gesamtnote zur Finanzstärke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Geschweifte Klammer rechts 32"/>
          <p:cNvSpPr/>
          <p:nvPr/>
        </p:nvSpPr>
        <p:spPr>
          <a:xfrm rot="5400000">
            <a:off x="3698082" y="1716881"/>
            <a:ext cx="287338" cy="2447925"/>
          </a:xfrm>
          <a:prstGeom prst="rightBrace">
            <a:avLst>
              <a:gd name="adj1" fmla="val 8333"/>
              <a:gd name="adj2" fmla="val 59082"/>
            </a:avLst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09470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5" name="Rechteck 34">
            <a:hlinkClick r:id="rId22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6" name="Rechteck 35">
            <a:hlinkClick r:id="rId23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graphicFrame>
        <p:nvGraphicFramePr>
          <p:cNvPr id="41986" name="Aktuelles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9453930"/>
              </p:ext>
            </p:extLst>
          </p:nvPr>
        </p:nvGraphicFramePr>
        <p:xfrm>
          <a:off x="29337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9" name="Diagramm" r:id="rId25" imgW="11430000" imgH="3048106" progId="MSGraph.Chart.8">
                  <p:embed followColorScheme="full"/>
                </p:oleObj>
              </mc:Choice>
              <mc:Fallback>
                <p:oleObj name="Diagramm" r:id="rId25" imgW="11430000" imgH="3048106" progId="MSGraph.Chart.8">
                  <p:embed followColorScheme="full"/>
                  <p:pic>
                    <p:nvPicPr>
                      <p:cNvPr id="0" name="Aktuelles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Vor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806727"/>
              </p:ext>
            </p:extLst>
          </p:nvPr>
        </p:nvGraphicFramePr>
        <p:xfrm>
          <a:off x="29337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0" name="Diagramm" r:id="rId27" imgW="11430000" imgH="3048106" progId="MSGraph.Chart.8">
                  <p:embed followColorScheme="full"/>
                </p:oleObj>
              </mc:Choice>
              <mc:Fallback>
                <p:oleObj name="Diagramm" r:id="rId27" imgW="11430000" imgH="3048106" progId="MSGraph.Chart.8">
                  <p:embed followColorScheme="full"/>
                  <p:pic>
                    <p:nvPicPr>
                      <p:cNvPr id="0" name="Vor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VorVor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0144331"/>
              </p:ext>
            </p:extLst>
          </p:nvPr>
        </p:nvGraphicFramePr>
        <p:xfrm>
          <a:off x="29337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1" name="Diagramm" r:id="rId29" imgW="11430000" imgH="3048106" progId="MSGraph.Chart.8">
                  <p:embed followColorScheme="full"/>
                </p:oleObj>
              </mc:Choice>
              <mc:Fallback>
                <p:oleObj name="Diagramm" r:id="rId29" imgW="11430000" imgH="3048106" progId="MSGraph.Chart.8">
                  <p:embed followColorScheme="full"/>
                  <p:pic>
                    <p:nvPicPr>
                      <p:cNvPr id="0" name="VorVor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Aktuelles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279550"/>
              </p:ext>
            </p:extLst>
          </p:nvPr>
        </p:nvGraphicFramePr>
        <p:xfrm>
          <a:off x="53721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2" name="Diagramm" r:id="rId31" imgW="11430000" imgH="3048106" progId="MSGraph.Chart.8">
                  <p:embed followColorScheme="full"/>
                </p:oleObj>
              </mc:Choice>
              <mc:Fallback>
                <p:oleObj name="Diagramm" r:id="rId31" imgW="11430000" imgH="3048106" progId="MSGraph.Chart.8">
                  <p:embed followColorScheme="full"/>
                  <p:pic>
                    <p:nvPicPr>
                      <p:cNvPr id="0" name="Aktuelles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Aktuelles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4192079"/>
              </p:ext>
            </p:extLst>
          </p:nvPr>
        </p:nvGraphicFramePr>
        <p:xfrm>
          <a:off x="4114800" y="35306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3" name="Diagramm" r:id="rId33" imgW="11430000" imgH="3048106" progId="MSGraph.Chart.8">
                  <p:embed followColorScheme="full"/>
                </p:oleObj>
              </mc:Choice>
              <mc:Fallback>
                <p:oleObj name="Diagramm" r:id="rId33" imgW="11430000" imgH="3048106" progId="MSGraph.Chart.8">
                  <p:embed followColorScheme="full"/>
                  <p:pic>
                    <p:nvPicPr>
                      <p:cNvPr id="0" name="Aktuelles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306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Vor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088578"/>
              </p:ext>
            </p:extLst>
          </p:nvPr>
        </p:nvGraphicFramePr>
        <p:xfrm>
          <a:off x="4114800" y="37719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4" name="Diagramm" r:id="rId35" imgW="11430000" imgH="3048106" progId="MSGraph.Chart.8">
                  <p:embed followColorScheme="full"/>
                </p:oleObj>
              </mc:Choice>
              <mc:Fallback>
                <p:oleObj name="Diagramm" r:id="rId35" imgW="11430000" imgH="3048106" progId="MSGraph.Chart.8">
                  <p:embed followColorScheme="full"/>
                  <p:pic>
                    <p:nvPicPr>
                      <p:cNvPr id="0" name="Vor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7719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VorVor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7905343"/>
              </p:ext>
            </p:extLst>
          </p:nvPr>
        </p:nvGraphicFramePr>
        <p:xfrm>
          <a:off x="4114800" y="4013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5" name="Diagramm" r:id="rId37" imgW="11430000" imgH="3048106" progId="MSGraph.Chart.8">
                  <p:embed followColorScheme="full"/>
                </p:oleObj>
              </mc:Choice>
              <mc:Fallback>
                <p:oleObj name="Diagramm" r:id="rId37" imgW="11430000" imgH="3048106" progId="MSGraph.Chart.8">
                  <p:embed followColorScheme="full"/>
                  <p:pic>
                    <p:nvPicPr>
                      <p:cNvPr id="0" name="VorVor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13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Vor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6212663"/>
              </p:ext>
            </p:extLst>
          </p:nvPr>
        </p:nvGraphicFramePr>
        <p:xfrm>
          <a:off x="53721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6" name="Diagramm" r:id="rId39" imgW="11430000" imgH="3048106" progId="MSGraph.Chart.8">
                  <p:embed followColorScheme="full"/>
                </p:oleObj>
              </mc:Choice>
              <mc:Fallback>
                <p:oleObj name="Diagramm" r:id="rId39" imgW="11430000" imgH="3048106" progId="MSGraph.Chart.8">
                  <p:embed followColorScheme="full"/>
                  <p:pic>
                    <p:nvPicPr>
                      <p:cNvPr id="0" name="Vor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4" name="VorVor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8079978"/>
              </p:ext>
            </p:extLst>
          </p:nvPr>
        </p:nvGraphicFramePr>
        <p:xfrm>
          <a:off x="53721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57" name="Diagramm" r:id="rId41" imgW="11430000" imgH="3048106" progId="MSGraph.Chart.8">
                  <p:embed followColorScheme="full"/>
                </p:oleObj>
              </mc:Choice>
              <mc:Fallback>
                <p:oleObj name="Diagramm" r:id="rId41" imgW="11430000" imgH="3048106" progId="MSGraph.Chart.8">
                  <p:embed followColorScheme="full"/>
                  <p:pic>
                    <p:nvPicPr>
                      <p:cNvPr id="0" name="VorVor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3931665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Ertragsstärke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Group 19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29948766"/>
              </p:ext>
            </p:extLst>
          </p:nvPr>
        </p:nvGraphicFramePr>
        <p:xfrm>
          <a:off x="1249363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Gesamtkapitalrentabilität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7" name="Group 192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485884516"/>
              </p:ext>
            </p:extLst>
          </p:nvPr>
        </p:nvGraphicFramePr>
        <p:xfrm>
          <a:off x="3698875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Cashflow-Rentabilität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" name="Textfeld 37"/>
          <p:cNvSpPr txBox="1"/>
          <p:nvPr/>
        </p:nvSpPr>
        <p:spPr>
          <a:xfrm>
            <a:off x="1249363" y="1258888"/>
            <a:ext cx="4645025" cy="2778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de-D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Kennzahlenanalyse zur Ertragsstärke</a:t>
            </a:r>
          </a:p>
        </p:txBody>
      </p:sp>
      <p:graphicFrame>
        <p:nvGraphicFramePr>
          <p:cNvPr id="17" name="Group 192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733607100"/>
              </p:ext>
            </p:extLst>
          </p:nvPr>
        </p:nvGraphicFramePr>
        <p:xfrm>
          <a:off x="2509838" y="3084513"/>
          <a:ext cx="2195511" cy="1127381"/>
        </p:xfrm>
        <a:graphic>
          <a:graphicData uri="http://schemas.openxmlformats.org/drawingml/2006/table">
            <a:tbl>
              <a:tblPr/>
              <a:tblGrid>
                <a:gridCol w="73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993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B. Gesamtnote zur Ertragsstärke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Geschweifte Klammer rechts 32"/>
          <p:cNvSpPr/>
          <p:nvPr/>
        </p:nvSpPr>
        <p:spPr>
          <a:xfrm rot="5400000">
            <a:off x="3698082" y="1718469"/>
            <a:ext cx="287337" cy="2447925"/>
          </a:xfrm>
          <a:prstGeom prst="rightBrace">
            <a:avLst>
              <a:gd name="adj1" fmla="val 8333"/>
              <a:gd name="adj2" fmla="val 59082"/>
            </a:avLst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98174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5" name="Rechteck 34">
            <a:hlinkClick r:id="rId22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6" name="Rechteck 35">
            <a:hlinkClick r:id="rId23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graphicFrame>
        <p:nvGraphicFramePr>
          <p:cNvPr id="43010" name="Aktuelles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7777147"/>
              </p:ext>
            </p:extLst>
          </p:nvPr>
        </p:nvGraphicFramePr>
        <p:xfrm>
          <a:off x="29337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4" name="Diagramm" r:id="rId25" imgW="11430000" imgH="3048106" progId="MSGraph.Chart.8">
                  <p:embed followColorScheme="full"/>
                </p:oleObj>
              </mc:Choice>
              <mc:Fallback>
                <p:oleObj name="Diagramm" r:id="rId25" imgW="11430000" imgH="3048106" progId="MSGraph.Chart.8">
                  <p:embed followColorScheme="full"/>
                  <p:pic>
                    <p:nvPicPr>
                      <p:cNvPr id="0" name="Aktuelles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Vor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5197210"/>
              </p:ext>
            </p:extLst>
          </p:nvPr>
        </p:nvGraphicFramePr>
        <p:xfrm>
          <a:off x="29337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5" name="Diagramm" r:id="rId27" imgW="11430000" imgH="3048106" progId="MSGraph.Chart.8">
                  <p:embed followColorScheme="full"/>
                </p:oleObj>
              </mc:Choice>
              <mc:Fallback>
                <p:oleObj name="Diagramm" r:id="rId27" imgW="11430000" imgH="3048106" progId="MSGraph.Chart.8">
                  <p:embed followColorScheme="full"/>
                  <p:pic>
                    <p:nvPicPr>
                      <p:cNvPr id="0" name="Vor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VorVor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86200"/>
              </p:ext>
            </p:extLst>
          </p:nvPr>
        </p:nvGraphicFramePr>
        <p:xfrm>
          <a:off x="29337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6" name="Diagramm" r:id="rId29" imgW="11430000" imgH="3048106" progId="MSGraph.Chart.8">
                  <p:embed followColorScheme="full"/>
                </p:oleObj>
              </mc:Choice>
              <mc:Fallback>
                <p:oleObj name="Diagramm" r:id="rId29" imgW="11430000" imgH="3048106" progId="MSGraph.Chart.8">
                  <p:embed followColorScheme="full"/>
                  <p:pic>
                    <p:nvPicPr>
                      <p:cNvPr id="0" name="VorVor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Aktuelles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868755"/>
              </p:ext>
            </p:extLst>
          </p:nvPr>
        </p:nvGraphicFramePr>
        <p:xfrm>
          <a:off x="53721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7" name="Diagramm" r:id="rId31" imgW="11430000" imgH="3048106" progId="MSGraph.Chart.8">
                  <p:embed followColorScheme="full"/>
                </p:oleObj>
              </mc:Choice>
              <mc:Fallback>
                <p:oleObj name="Diagramm" r:id="rId31" imgW="11430000" imgH="3048106" progId="MSGraph.Chart.8">
                  <p:embed followColorScheme="full"/>
                  <p:pic>
                    <p:nvPicPr>
                      <p:cNvPr id="0" name="Aktuelles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Vor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225961"/>
              </p:ext>
            </p:extLst>
          </p:nvPr>
        </p:nvGraphicFramePr>
        <p:xfrm>
          <a:off x="53721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8" name="Diagramm" r:id="rId33" imgW="11430000" imgH="3048106" progId="MSGraph.Chart.8">
                  <p:embed followColorScheme="full"/>
                </p:oleObj>
              </mc:Choice>
              <mc:Fallback>
                <p:oleObj name="Diagramm" r:id="rId33" imgW="11430000" imgH="3048106" progId="MSGraph.Chart.8">
                  <p:embed followColorScheme="full"/>
                  <p:pic>
                    <p:nvPicPr>
                      <p:cNvPr id="0" name="Vor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VorVor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7126740"/>
              </p:ext>
            </p:extLst>
          </p:nvPr>
        </p:nvGraphicFramePr>
        <p:xfrm>
          <a:off x="53721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9" name="Diagramm" r:id="rId35" imgW="11430000" imgH="3048106" progId="MSGraph.Chart.8">
                  <p:embed followColorScheme="full"/>
                </p:oleObj>
              </mc:Choice>
              <mc:Fallback>
                <p:oleObj name="Diagramm" r:id="rId35" imgW="11430000" imgH="3048106" progId="MSGraph.Chart.8">
                  <p:embed followColorScheme="full"/>
                  <p:pic>
                    <p:nvPicPr>
                      <p:cNvPr id="0" name="VorVor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Aktuelles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434874"/>
              </p:ext>
            </p:extLst>
          </p:nvPr>
        </p:nvGraphicFramePr>
        <p:xfrm>
          <a:off x="4114800" y="35306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70" name="Diagramm" r:id="rId37" imgW="11430000" imgH="3048106" progId="MSGraph.Chart.8">
                  <p:embed followColorScheme="full"/>
                </p:oleObj>
              </mc:Choice>
              <mc:Fallback>
                <p:oleObj name="Diagramm" r:id="rId37" imgW="11430000" imgH="3048106" progId="MSGraph.Chart.8">
                  <p:embed followColorScheme="full"/>
                  <p:pic>
                    <p:nvPicPr>
                      <p:cNvPr id="0" name="Aktuelles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306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Vor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4055669"/>
              </p:ext>
            </p:extLst>
          </p:nvPr>
        </p:nvGraphicFramePr>
        <p:xfrm>
          <a:off x="4114800" y="37719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71" name="Diagramm" r:id="rId39" imgW="11430000" imgH="3048106" progId="MSGraph.Chart.8">
                  <p:embed followColorScheme="full"/>
                </p:oleObj>
              </mc:Choice>
              <mc:Fallback>
                <p:oleObj name="Diagramm" r:id="rId39" imgW="11430000" imgH="3048106" progId="MSGraph.Chart.8">
                  <p:embed followColorScheme="full"/>
                  <p:pic>
                    <p:nvPicPr>
                      <p:cNvPr id="0" name="Vor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7719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8" name="VorVor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060831"/>
              </p:ext>
            </p:extLst>
          </p:nvPr>
        </p:nvGraphicFramePr>
        <p:xfrm>
          <a:off x="4114800" y="4013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72" name="Diagramm" r:id="rId41" imgW="11430000" imgH="3048106" progId="MSGraph.Chart.8">
                  <p:embed followColorScheme="full"/>
                </p:oleObj>
              </mc:Choice>
              <mc:Fallback>
                <p:oleObj name="Diagramm" r:id="rId41" imgW="11430000" imgH="3048106" progId="MSGraph.Chart.8">
                  <p:embed followColorScheme="full"/>
                  <p:pic>
                    <p:nvPicPr>
                      <p:cNvPr id="0" name="VorVor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13200"/>
                        <a:ext cx="469900" cy="13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65119775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Bewertungsschema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3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4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1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821895"/>
              </p:ext>
            </p:extLst>
          </p:nvPr>
        </p:nvGraphicFramePr>
        <p:xfrm>
          <a:off x="1335088" y="1403350"/>
          <a:ext cx="4162426" cy="2555873"/>
        </p:xfrm>
        <a:graphic>
          <a:graphicData uri="http://schemas.openxmlformats.org/drawingml/2006/table">
            <a:tbl>
              <a:tblPr/>
              <a:tblGrid>
                <a:gridCol w="145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98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 KENNZAHL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Bewertungsschema und Noten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5 = Gefahr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4 = Kritisch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3 = Mittel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2 = Gut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1 = Sehr gut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1. Eigenkapitalquote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20%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30%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2. Schuldentilgungsdauer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&gt;=30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30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12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5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3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A. Note für Finanzstärke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3. GK-Rentabilität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12%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4. Cashflow-Rentabilität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 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B. Note für Ertragsstärke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C. Gesamtnote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2738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de-DE" dirty="0">
              <a:latin typeface="Century Gothic" panose="020B0502020202020204" pitchFamily="34" charset="0"/>
            </a:endParaRP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578685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6" name="Rechteck 35">
            <a:hlinkClick r:id="rId18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9" name="Rechteck 38">
            <a:hlinkClick r:id="rId19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0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Group 21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86851815"/>
              </p:ext>
            </p:extLst>
          </p:nvPr>
        </p:nvGraphicFramePr>
        <p:xfrm>
          <a:off x="723900" y="1279525"/>
          <a:ext cx="4847061" cy="2418427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Extrem gut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&gt; 3,0)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Sehr gut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&gt; 2,2)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Gut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1,5)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1,0)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Schlecht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0,3)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Leicht insolvenzgefährdet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&lt;= 0,3)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Insolvenzgefährdet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&lt;= 0,0)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Stark insolvenzgefährdet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&lt;= -1,0)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Rechteck 22"/>
          <p:cNvSpPr/>
          <p:nvPr/>
        </p:nvSpPr>
        <p:spPr>
          <a:xfrm>
            <a:off x="2329731" y="1260475"/>
            <a:ext cx="3240807" cy="244792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03432396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Insolvenzfrüherkennung | Ergebnis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049082"/>
              </p:ext>
            </p:extLst>
          </p:nvPr>
        </p:nvGraphicFramePr>
        <p:xfrm>
          <a:off x="42863" y="879475"/>
          <a:ext cx="576262" cy="50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23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Auf der gleichen Seite des Rechtecks liegende Ecken abrunden 33" hidden="1">
            <a:hlinkClick r:id="rId16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9" name="Group 216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147205524"/>
              </p:ext>
            </p:extLst>
          </p:nvPr>
        </p:nvGraphicFramePr>
        <p:xfrm>
          <a:off x="1319213" y="3754438"/>
          <a:ext cx="4225925" cy="385762"/>
        </p:xfrm>
        <a:graphic>
          <a:graphicData uri="http://schemas.openxmlformats.org/drawingml/2006/table">
            <a:tbl>
              <a:tblPr/>
              <a:tblGrid>
                <a:gridCol w="105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674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Ermittelter Indikator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115" name="Rectangle 175"/>
          <p:cNvSpPr>
            <a:spLocks noChangeArrowheads="1"/>
          </p:cNvSpPr>
          <p:nvPr/>
        </p:nvSpPr>
        <p:spPr bwMode="auto">
          <a:xfrm>
            <a:off x="5570538" y="1260475"/>
            <a:ext cx="360362" cy="2447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dirty="0">
              <a:latin typeface="Century Gothic" panose="020B0502020202020204" pitchFamily="34" charset="0"/>
            </a:endParaRPr>
          </a:p>
        </p:txBody>
      </p:sp>
      <p:sp>
        <p:nvSpPr>
          <p:cNvPr id="18" name="Rechteck 17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42" name="Rechteck 41">
            <a:hlinkClick r:id="rId18" action="ppaction://hlinksldjump" tooltip="Eigenkapitalquote"/>
          </p:cNvPr>
          <p:cNvSpPr/>
          <p:nvPr/>
        </p:nvSpPr>
        <p:spPr>
          <a:xfrm>
            <a:off x="76200" y="12938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Gewichtung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Kennzahlen-Schnelltest"/>
          </p:cNvPr>
          <p:cNvSpPr/>
          <p:nvPr>
            <p:custDataLst>
              <p:tags r:id="rId8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8" name="Auf der gleichen Seite des Rechtecks liegende Ecken abrunden 37">
            <a:hlinkClick r:id="rId20" action="ppaction://hlinksldjump" tooltip="Finanzkennzahlen"/>
          </p:cNvPr>
          <p:cNvSpPr/>
          <p:nvPr>
            <p:custDataLst>
              <p:tags r:id="rId9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0" name="Auf der gleichen Seite des Rechtecks liegende Ecken abrunden 39">
            <a:hlinkClick r:id="rId21" action="ppaction://hlinksldjump" tooltip="Vermögenskennzahlen"/>
          </p:cNvPr>
          <p:cNvSpPr/>
          <p:nvPr>
            <p:custDataLst>
              <p:tags r:id="rId10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3" name="Auf der gleichen Seite des Rechtecks liegende Ecken abrunden 42">
            <a:hlinkClick r:id="rId22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4" name="Auf der gleichen Seite des Rechtecks liegende Ecken abrunden 43">
            <a:hlinkClick r:id="rId17" action="ppaction://hlinksldjump" tooltip="Ertragskennzahlen"/>
          </p:cNvPr>
          <p:cNvSpPr/>
          <p:nvPr>
            <p:custDataLst>
              <p:tags r:id="rId12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Group 1356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610260689"/>
              </p:ext>
            </p:extLst>
          </p:nvPr>
        </p:nvGraphicFramePr>
        <p:xfrm>
          <a:off x="174625" y="4225925"/>
          <a:ext cx="5370514" cy="274638"/>
        </p:xfrm>
        <a:graphic>
          <a:graphicData uri="http://schemas.openxmlformats.org/drawingml/2006/table">
            <a:tbl>
              <a:tblPr/>
              <a:tblGrid>
                <a:gridCol w="2195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</a:rPr>
                        <a:t>Achtung: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Zur objektiveren Beurteilung der Kennzahlen, wurden die Personalkosten um folgenden kalkulatorischen </a:t>
                      </a: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Arztlohn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erhöht:</a:t>
                      </a:r>
                    </a:p>
                  </a:txBody>
                  <a:tcPr marL="71991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4034" name="Insolvenzfrüherkennung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373203"/>
              </p:ext>
            </p:extLst>
          </p:nvPr>
        </p:nvGraphicFramePr>
        <p:xfrm>
          <a:off x="2260600" y="1371600"/>
          <a:ext cx="3314700" cy="2194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95" name="Diagramm" r:id="rId23" imgW="1905179" imgH="1428710" progId="MSGraph.Chart.8">
                  <p:embed followColorScheme="full"/>
                </p:oleObj>
              </mc:Choice>
              <mc:Fallback>
                <p:oleObj name="Diagramm" r:id="rId23" imgW="1905179" imgH="1428710" progId="MSGraph.Chart.8">
                  <p:embed followColorScheme="full"/>
                  <p:pic>
                    <p:nvPicPr>
                      <p:cNvPr id="0" name="Insolvenzfrüherkennu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1371600"/>
                        <a:ext cx="3314700" cy="219497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01620204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Insolvenzfrüherkennung | Kennzahlen und Gewichtung</a:t>
            </a:r>
          </a:p>
        </p:txBody>
      </p:sp>
      <p:sp>
        <p:nvSpPr>
          <p:cNvPr id="34" name="Auf der gleichen Seite des Rechtecks liegende Ecken abrunden 33" hidden="1">
            <a:hlinkClick r:id="rId13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4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3" name="Auf der gleichen Seite des Rechtecks liegende Ecken abrunden 42">
            <a:hlinkClick r:id="rId17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4" name="Auf der gleichen Seite des Rechtecks liegende Ecken abrunden 43">
            <a:hlinkClick r:id="rId18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326874900"/>
              </p:ext>
            </p:extLst>
          </p:nvPr>
        </p:nvGraphicFramePr>
        <p:xfrm>
          <a:off x="1039813" y="1401763"/>
          <a:ext cx="4475161" cy="2325764"/>
        </p:xfrm>
        <a:graphic>
          <a:graphicData uri="http://schemas.openxmlformats.org/drawingml/2006/table">
            <a:tbl>
              <a:tblPr/>
              <a:tblGrid>
                <a:gridCol w="1847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Insolvenzindikatoren</a:t>
                      </a:r>
                      <a:endParaRPr lang="de-DE" sz="900" b="1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Gewichtung</a:t>
                      </a:r>
                      <a:endParaRPr lang="de-DE" sz="900" b="1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Brutto-Cashflow 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Fremdkapital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1,50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Fremdkapital 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0,08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Vorräte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Praxis-Gesamtleistung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0,30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 Ergebnis der gewöhnlichen Praxistätigkeit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10,00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 Ergebnis der gewöhnlichen Praxistätigkeit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5,00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Praxis-Gesamtleistung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geteilt durch 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0,10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24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Insolvenzfrühwarnindikator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34727" marR="347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232852"/>
              </p:ext>
            </p:extLst>
          </p:nvPr>
        </p:nvGraphicFramePr>
        <p:xfrm>
          <a:off x="42863" y="879475"/>
          <a:ext cx="576262" cy="50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23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Rechteck 30">
            <a:hlinkClick r:id="rId18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2" name="Rechteck 31">
            <a:hlinkClick r:id="rId19" action="ppaction://hlinksldjump" tooltip="Eigenkapitalquote"/>
          </p:cNvPr>
          <p:cNvSpPr/>
          <p:nvPr/>
        </p:nvSpPr>
        <p:spPr>
          <a:xfrm>
            <a:off x="76200" y="12938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Gewichtung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45069405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44936106"/>
              </p:ext>
            </p:extLst>
          </p:nvPr>
        </p:nvGraphicFramePr>
        <p:xfrm>
          <a:off x="740660" y="1271503"/>
          <a:ext cx="5250205" cy="2962275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2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Praxisbedarf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Laborleistungen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Praxis-Kosten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Steuern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(Gewinn/Verlust)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5058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010010"/>
              </p:ext>
            </p:extLst>
          </p:nvPr>
        </p:nvGraphicFramePr>
        <p:xfrm>
          <a:off x="1168400" y="1193800"/>
          <a:ext cx="48768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03" name="Diagramm" r:id="rId14" imgW="4648379" imgH="3048106" progId="MSGraph.Chart.8">
                  <p:embed followColorScheme="full"/>
                </p:oleObj>
              </mc:Choice>
              <mc:Fallback>
                <p:oleObj name="Diagramm" r:id="rId14" imgW="4648379" imgH="3048106" progId="MSGraph.Chart.8">
                  <p:embed followColorScheme="full"/>
                  <p:pic>
                    <p:nvPicPr>
                      <p:cNvPr id="0" name="Object 86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93800"/>
                        <a:ext cx="48768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Was bleibt  übrig von je 1€ Praxis-Gesamtleistung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5055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37" name="Rechteck 36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33" name="Rechteck 32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34" name="Rechteck 33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35" name="Rechteck 34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1" name="Rechteck 20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39" name="Rechteck 38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8" name="Auf der gleichen Seite des Rechtecks liegende Ecken abrunden 37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1" name="Auf der gleichen Seite des Rechtecks liegende Ecken abrunden 40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2" name="Auf der gleichen Seite des Rechtecks liegende Ecken abrunden 41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3" name="Auf der gleichen Seite des Rechtecks liegende Ecken abrunden 42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01071856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Welche betrieblichen Kosten entfallen auf je 1€  Praxis-Gesamtleistung 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5" name="Group 5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227352347"/>
              </p:ext>
            </p:extLst>
          </p:nvPr>
        </p:nvGraphicFramePr>
        <p:xfrm>
          <a:off x="740689" y="1273720"/>
          <a:ext cx="5256000" cy="2958944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89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 und Laborleistungen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Personalkosten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Praxis-Aufwendungen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Summe der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Praxis-Kosten 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082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4158697"/>
              </p:ext>
            </p:extLst>
          </p:nvPr>
        </p:nvGraphicFramePr>
        <p:xfrm>
          <a:off x="1155700" y="1181100"/>
          <a:ext cx="49022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27" name="Diagramm" r:id="rId15" imgW="4600687" imgH="3048106" progId="MSGraph.Chart.8">
                  <p:embed followColorScheme="full"/>
                </p:oleObj>
              </mc:Choice>
              <mc:Fallback>
                <p:oleObj name="Diagramm" r:id="rId15" imgW="4600687" imgH="3048106" progId="MSGraph.Chart.8">
                  <p:embed followColorScheme="full"/>
                  <p:pic>
                    <p:nvPicPr>
                      <p:cNvPr id="0" name="Object 8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81100"/>
                        <a:ext cx="49022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25341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6" name="Rechteck 15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7" name="Rechteck 16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18" name="Rechteck 17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19" name="Rechteck 18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0" name="Rechteck 19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23" name="Rechteck 22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1" name="Auf der gleichen Seite des Rechtecks liegende Ecken abrunden 30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2" name="Auf der gleichen Seite des Rechtecks liegende Ecken abrunden 31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6" name="Auf der gleichen Seite des Rechtecks liegende Ecken abrunden 35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4" name="Rechteck 23"/>
          <p:cNvSpPr/>
          <p:nvPr/>
        </p:nvSpPr>
        <p:spPr>
          <a:xfrm>
            <a:off x="1320800" y="3908961"/>
            <a:ext cx="109538" cy="107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3729574"/>
            <a:ext cx="109538" cy="1079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4086761"/>
            <a:ext cx="109538" cy="1079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Meine Praxis</a:t>
            </a:r>
            <a:r>
              <a:rPr lang="de-DE" dirty="0"/>
              <a:t> | Eigene Folie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91174638"/>
              </p:ext>
            </p:ext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19" name="Auf der gleichen Seite des Rechtecks liegende Ecken abrunden 18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Angebot und Markt</a:t>
            </a:r>
          </a:p>
        </p:txBody>
      </p:sp>
      <p:sp>
        <p:nvSpPr>
          <p:cNvPr id="21" name="Auf der gleichen Seite des Rechtecks liegende Ecken abrunden 20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5" name="Rechteck 2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21526346"/>
              </p:ext>
            </p:extLst>
          </p:nvPr>
        </p:nvGraphicFramePr>
        <p:xfrm>
          <a:off x="-3900" y="1274995"/>
          <a:ext cx="5994000" cy="3132000"/>
        </p:xfrm>
        <a:graphic>
          <a:graphicData uri="http://schemas.openxmlformats.org/drawingml/2006/table">
            <a:tbl>
              <a:tblPr/>
              <a:tblGrid>
                <a:gridCol w="1456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6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Mindestumsatz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Praxis-Gesamtleistung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Sicherheitsspanne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48292358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Mindestumsatz </a:t>
            </a:r>
          </a:p>
        </p:txBody>
      </p:sp>
      <p:graphicFrame>
        <p:nvGraphicFramePr>
          <p:cNvPr id="47106" name="Objec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892293"/>
              </p:ext>
            </p:extLst>
          </p:nvPr>
        </p:nvGraphicFramePr>
        <p:xfrm>
          <a:off x="1206500" y="1193800"/>
          <a:ext cx="48387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48" name="Diagramm" r:id="rId14" imgW="5010195" imgH="3467113" progId="MSGraph.Chart.8">
                  <p:embed followColorScheme="full"/>
                </p:oleObj>
              </mc:Choice>
              <mc:Fallback>
                <p:oleObj name="Diagramm" r:id="rId14" imgW="5010195" imgH="3467113" progId="MSGraph.Chart.8">
                  <p:embed followColorScheme="full"/>
                  <p:pic>
                    <p:nvPicPr>
                      <p:cNvPr id="0" name="Object 85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93800"/>
                        <a:ext cx="48387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3740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6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4" name="Rechteck 13">
            <a:hlinkClick r:id="rId17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5" name="Rechteck 14">
            <a:hlinkClick r:id="rId18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16" name="Rechteck 15">
            <a:hlinkClick r:id="rId19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18" name="Rechteck 17">
            <a:hlinkClick r:id="rId20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0" name="Rechteck 19">
            <a:hlinkClick r:id="rId21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31" name="Auf der gleichen Seite des Rechtecks liegende Ecken abrunden 30" hidden="1">
            <a:hlinkClick r:id="rId2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3" name="Auf der gleichen Seite des Rechtecks liegende Ecken abrunden 32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4" name="Auf der gleichen Seite des Rechtecks liegende Ecken abrunden 33">
            <a:hlinkClick r:id="rId18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Gesamtkapitalrentabilität</a:t>
            </a:r>
          </a:p>
        </p:txBody>
      </p:sp>
      <p:sp>
        <p:nvSpPr>
          <p:cNvPr id="28" name="Auf der gleichen Seite des Rechtecks liegende Ecken abrunden 27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9" name="Group 4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766847392"/>
              </p:ext>
            </p:extLst>
          </p:nvPr>
        </p:nvGraphicFramePr>
        <p:xfrm>
          <a:off x="1841" y="1280070"/>
          <a:ext cx="5983200" cy="2952000"/>
        </p:xfrm>
        <a:graphic>
          <a:graphicData uri="http://schemas.openxmlformats.org/drawingml/2006/table">
            <a:tbl>
              <a:tblPr/>
              <a:tblGrid>
                <a:gridCol w="1450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Jahresergebnis zzgl. Zinsen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Gesamtkapital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Gesamtkapitalrentabilität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8130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081191"/>
              </p:ext>
            </p:extLst>
          </p:nvPr>
        </p:nvGraphicFramePr>
        <p:xfrm>
          <a:off x="1117600" y="1168400"/>
          <a:ext cx="49149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0" name="Diagramm" r:id="rId15" imgW="5191282" imgH="3629125" progId="MSGraph.Chart.8">
                  <p:embed followColorScheme="full"/>
                </p:oleObj>
              </mc:Choice>
              <mc:Fallback>
                <p:oleObj name="Diagramm" r:id="rId15" imgW="5191282" imgH="3629125" progId="MSGraph.Chart.8">
                  <p:embed followColorScheme="full"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14900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434294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15" name="Rechteck 14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16" name="Rechteck 15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17" name="Rechteck 16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20" name="Rechteck 19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02138970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Cashflow-Rentabilität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0" name="Group 4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33962023"/>
              </p:ext>
            </p:extLst>
          </p:nvPr>
        </p:nvGraphicFramePr>
        <p:xfrm>
          <a:off x="-1758" y="1280070"/>
          <a:ext cx="5986799" cy="2955841"/>
        </p:xfrm>
        <a:graphic>
          <a:graphicData uri="http://schemas.openxmlformats.org/drawingml/2006/table">
            <a:tbl>
              <a:tblPr/>
              <a:tblGrid>
                <a:gridCol w="1456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Brutto 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vor Ertragsteuern)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Gesamtleistung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Cashflow-Rentabilität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9154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6580956"/>
              </p:ext>
            </p:extLst>
          </p:nvPr>
        </p:nvGraphicFramePr>
        <p:xfrm>
          <a:off x="1219200" y="1206500"/>
          <a:ext cx="48260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4" name="Diagramm" r:id="rId15" imgW="5191282" imgH="3629125" progId="MSGraph.Chart.8">
                  <p:embed followColorScheme="full"/>
                </p:oleObj>
              </mc:Choice>
              <mc:Fallback>
                <p:oleObj name="Diagramm" r:id="rId15" imgW="5191282" imgH="3629125" progId="MSGraph.Chart.8">
                  <p:embed followColorScheme="full"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06500"/>
                        <a:ext cx="4826000" cy="219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3533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15" name="Rechteck 14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16" name="Rechteck 15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17" name="Rechteck 16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22" name="Rechteck 21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8" name="Auf der gleichen Seite des Rechtecks liegende Ecken abrunden 27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9186083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Return on investment</a:t>
            </a:r>
          </a:p>
        </p:txBody>
      </p:sp>
      <p:graphicFrame>
        <p:nvGraphicFramePr>
          <p:cNvPr id="19" name="Group 4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49787800"/>
              </p:ext>
            </p:extLst>
          </p:nvPr>
        </p:nvGraphicFramePr>
        <p:xfrm>
          <a:off x="-1759" y="1270038"/>
          <a:ext cx="5986800" cy="2959233"/>
        </p:xfrm>
        <a:graphic>
          <a:graphicData uri="http://schemas.openxmlformats.org/drawingml/2006/table">
            <a:tbl>
              <a:tblPr/>
              <a:tblGrid>
                <a:gridCol w="1454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Jahresergebnis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Bilanzsumme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ROI (Return on investment)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4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50178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915312"/>
              </p:ext>
            </p:extLst>
          </p:nvPr>
        </p:nvGraphicFramePr>
        <p:xfrm>
          <a:off x="1117600" y="1168400"/>
          <a:ext cx="49276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06" name="Diagramm" r:id="rId15" imgW="5191282" imgH="3629125" progId="MSGraph.Chart.8">
                  <p:embed followColorScheme="full"/>
                </p:oleObj>
              </mc:Choice>
              <mc:Fallback>
                <p:oleObj name="Diagramm" r:id="rId15" imgW="5191282" imgH="3629125" progId="MSGraph.Chart.8">
                  <p:embed followColorScheme="full"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27600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20078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Praxis-Gesamtleistung</a:t>
            </a:r>
          </a:p>
        </p:txBody>
      </p:sp>
      <p:sp>
        <p:nvSpPr>
          <p:cNvPr id="15" name="Rechteck 14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Praxis-Kosten  entfallen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Praxis-Gesamtleistung</a:t>
            </a:r>
          </a:p>
        </p:txBody>
      </p:sp>
      <p:sp>
        <p:nvSpPr>
          <p:cNvPr id="16" name="Rechteck 15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4" name="Rechteck 23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zur Deckung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Praxis-Kosten</a:t>
            </a:r>
          </a:p>
        </p:txBody>
      </p:sp>
      <p:sp>
        <p:nvSpPr>
          <p:cNvPr id="27" name="Rechteck 26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82352144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Bilanzstruktur Anteile in %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713269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4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29" name="Rechteck 28">
            <a:hlinkClick r:id="rId15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0" name="Rechteck 29">
            <a:hlinkClick r:id="rId16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06486901"/>
              </p:ext>
            </p:extLst>
          </p:nvPr>
        </p:nvGraphicFramePr>
        <p:xfrm>
          <a:off x="776688" y="3421598"/>
          <a:ext cx="5220001" cy="811212"/>
        </p:xfrm>
        <a:graphic>
          <a:graphicData uri="http://schemas.openxmlformats.org/drawingml/2006/table">
            <a:tbl>
              <a:tblPr/>
              <a:tblGrid>
                <a:gridCol w="688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1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Anlage-vermögen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Umlauf- vermögen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Aktive Abgrenzung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kapital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Sonder-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posten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incl. Rückstellung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Passive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6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6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6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202" name="Object 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5283858"/>
              </p:ext>
            </p:extLst>
          </p:nvPr>
        </p:nvGraphicFramePr>
        <p:xfrm>
          <a:off x="1130300" y="1181100"/>
          <a:ext cx="49149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5" name="Diagramm" r:id="rId17" imgW="4676708" imgH="3086100" progId="MSGraph.Chart.8">
                  <p:embed followColorScheme="full"/>
                </p:oleObj>
              </mc:Choice>
              <mc:Fallback>
                <p:oleObj name="Diagramm" r:id="rId17" imgW="4676708" imgH="3086100" progId="MSGraph.Chart.8">
                  <p:embed followColorScheme="full"/>
                  <p:pic>
                    <p:nvPicPr>
                      <p:cNvPr id="0" name="Object 84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0300" y="1181100"/>
                        <a:ext cx="49149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Auf der gleichen Seite des Rechtecks liegende Ecken abrunden 30" hidden="1">
            <a:hlinkClick r:id="rId19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0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6" name="Auf der gleichen Seite des Rechtecks liegende Ecken abrunden 25">
            <a:hlinkClick r:id="rId21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37" name="Rechteck 3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09241408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11609023"/>
              </p:ext>
            </p:extLst>
          </p:nvPr>
        </p:nvGraphicFramePr>
        <p:xfrm>
          <a:off x="746513" y="1280070"/>
          <a:ext cx="5256000" cy="295196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Vorräte und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langfr. Forderungen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Kurzfr. Forderungen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und liquide Mittel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Umlaufvermögen</a:t>
                      </a:r>
                    </a:p>
                  </a:txBody>
                  <a:tcPr marL="0" marR="0" marT="0" marB="71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Netto-Umlaufvermögen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Netto-Umlaufvermögen / Working Capital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366436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30" name="Rechteck 29">
            <a:hlinkClick r:id="rId15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1" name="Rechteck 30">
            <a:hlinkClick r:id="rId16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graphicFrame>
        <p:nvGraphicFramePr>
          <p:cNvPr id="52226" name="Object 7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050254"/>
              </p:ext>
            </p:extLst>
          </p:nvPr>
        </p:nvGraphicFramePr>
        <p:xfrm>
          <a:off x="1028700" y="1117600"/>
          <a:ext cx="51308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1" name="Diagramm" r:id="rId17" imgW="4791097" imgH="3295783" progId="MSGraph.Chart.8">
                  <p:embed followColorScheme="full"/>
                </p:oleObj>
              </mc:Choice>
              <mc:Fallback>
                <p:oleObj name="Diagramm" r:id="rId17" imgW="4791097" imgH="3295783" progId="MSGraph.Chart.8">
                  <p:embed followColorScheme="full"/>
                  <p:pic>
                    <p:nvPicPr>
                      <p:cNvPr id="0" name="Object 74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1117600"/>
                        <a:ext cx="513080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0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6" name="Auf der gleichen Seite des Rechtecks liegende Ecken abrunden 25">
            <a:hlinkClick r:id="rId21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37" name="Rechteck 3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60248683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92092298"/>
              </p:ext>
            </p:extLst>
          </p:nvPr>
        </p:nvGraphicFramePr>
        <p:xfrm>
          <a:off x="868725" y="1280596"/>
          <a:ext cx="5117997" cy="3214941"/>
        </p:xfrm>
        <a:graphic>
          <a:graphicData uri="http://schemas.openxmlformats.org/drawingml/2006/table">
            <a:tbl>
              <a:tblPr/>
              <a:tblGrid>
                <a:gridCol w="1715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Patienten-Forderungen,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zzgl.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uE/fE, abzgl. erhaltene Anzahlungen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Debitorenziel in Tagen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3250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5683815"/>
              </p:ext>
            </p:extLst>
          </p:nvPr>
        </p:nvGraphicFramePr>
        <p:xfrm>
          <a:off x="1155700" y="1155700"/>
          <a:ext cx="48768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82" name="Diagramm" r:id="rId15" imgW="4743405" imgH="2800430" progId="MSGraph.Chart.8">
                  <p:embed followColorScheme="full"/>
                </p:oleObj>
              </mc:Choice>
              <mc:Fallback>
                <p:oleObj name="Diagramm" r:id="rId15" imgW="4743405" imgH="2800430" progId="MSGraph.Chart.8">
                  <p:embed followColorScheme="full"/>
                  <p:pic>
                    <p:nvPicPr>
                      <p:cNvPr id="0" name="Object 7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55700"/>
                        <a:ext cx="48768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Wachstum Gesamtleistung zu Debitoren und offenen Leistungen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855741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7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29" name="Rechteck 28">
            <a:hlinkClick r:id="rId18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0" name="Rechteck 29">
            <a:hlinkClick r:id="rId19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22" name="Rechteck 21"/>
          <p:cNvSpPr/>
          <p:nvPr>
            <p:custDataLst>
              <p:tags r:id="rId5"/>
            </p:custDataLst>
          </p:nvPr>
        </p:nvSpPr>
        <p:spPr>
          <a:xfrm>
            <a:off x="1465263" y="335584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4" name="Rechteck 33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Kennzahlen-Schnelltest"/>
          </p:cNvPr>
          <p:cNvSpPr/>
          <p:nvPr>
            <p:custDataLst>
              <p:tags r:id="rId8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5" name="Auf der gleichen Seite des Rechtecks liegende Ecken abrunden 24">
            <a:hlinkClick r:id="rId22" action="ppaction://hlinksldjump" tooltip="Finanzkennzahlen"/>
          </p:cNvPr>
          <p:cNvSpPr/>
          <p:nvPr>
            <p:custDataLst>
              <p:tags r:id="rId9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Vermögenskennzahlen"/>
          </p:cNvPr>
          <p:cNvSpPr/>
          <p:nvPr>
            <p:custDataLst>
              <p:tags r:id="rId10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Ertragskennzahlen"/>
          </p:cNvPr>
          <p:cNvSpPr/>
          <p:nvPr>
            <p:custDataLst>
              <p:tags r:id="rId12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37" name="Ellipse 3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7173498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Anlagendeckung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78882012"/>
              </p:ext>
            </p:extLst>
          </p:nvPr>
        </p:nvGraphicFramePr>
        <p:xfrm>
          <a:off x="-11639" y="1278483"/>
          <a:ext cx="5993999" cy="2995200"/>
        </p:xfrm>
        <a:graphic>
          <a:graphicData uri="http://schemas.openxmlformats.org/drawingml/2006/table">
            <a:tbl>
              <a:tblPr/>
              <a:tblGrid>
                <a:gridCol w="1456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Eigenkapital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13299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4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16" name="Rechteck 15">
            <a:hlinkClick r:id="rId15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19" name="Rechteck 18">
            <a:hlinkClick r:id="rId16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0" name="Rechteck 19">
            <a:hlinkClick r:id="rId17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6" name="Rechteck 25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8" name="Rechteck 27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54274" name="Object 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275191"/>
              </p:ext>
            </p:extLst>
          </p:nvPr>
        </p:nvGraphicFramePr>
        <p:xfrm>
          <a:off x="939800" y="1092200"/>
          <a:ext cx="5168900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09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Object 75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1092200"/>
                        <a:ext cx="5168900" cy="242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hteck 26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6" name="Auf der gleichen Seite des Rechtecks liegende Ecken abrunden 35">
            <a:hlinkClick r:id="rId1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7" name="Auf der gleichen Seite des Rechtecks liegende Ecken abrunden 36">
            <a:hlinkClick r:id="rId2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8" name="Auf der gleichen Seite des Rechtecks liegende Ecken abrunden 37">
            <a:hlinkClick r:id="rId25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5" name="Auf der gleichen Seite des Rechtecks liegende Ecken abrunden 24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43" name="Ellipse 42"/>
          <p:cNvSpPr/>
          <p:nvPr/>
        </p:nvSpPr>
        <p:spPr>
          <a:xfrm>
            <a:off x="1305992" y="392373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412752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16967377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55405024"/>
              </p:ext>
            </p:extLst>
          </p:nvPr>
        </p:nvGraphicFramePr>
        <p:xfrm>
          <a:off x="-18524" y="1283245"/>
          <a:ext cx="5997079" cy="3178800"/>
        </p:xfrm>
        <a:graphic>
          <a:graphicData uri="http://schemas.openxmlformats.org/drawingml/2006/table">
            <a:tbl>
              <a:tblPr/>
              <a:tblGrid>
                <a:gridCol w="1461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0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das kurzfristige Fremdkapital ist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 x% finanziert mit..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vorhandenen liquiden Mitteln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1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Liquide Mittel + kurzfr.Ford. 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2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gesamten Umlaufvermögen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3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Liquiditätsgrade 1 –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15435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Rechteck 15">
            <a:hlinkClick r:id="rId14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7" name="Rechteck 26">
            <a:hlinkClick r:id="rId15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8" name="Rechteck 27">
            <a:hlinkClick r:id="rId16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9" name="Rechteck 28">
            <a:hlinkClick r:id="rId17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0" name="Rechteck 29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1" name="Rechteck 30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55298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4911364"/>
              </p:ext>
            </p:extLst>
          </p:nvPr>
        </p:nvGraphicFramePr>
        <p:xfrm>
          <a:off x="927100" y="1092200"/>
          <a:ext cx="51816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36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Object 81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1092200"/>
                        <a:ext cx="51816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eck 24"/>
          <p:cNvSpPr/>
          <p:nvPr/>
        </p:nvSpPr>
        <p:spPr>
          <a:xfrm>
            <a:off x="1321619" y="3727976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1619" y="4300507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39" name="Rechteck 38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5" name="Auf der gleichen Seite des Rechtecks liegende Ecken abrunden 34">
            <a:hlinkClick r:id="rId1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6" name="Auf der gleichen Seite des Rechtecks liegende Ecken abrunden 35">
            <a:hlinkClick r:id="rId2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1" name="Auf der gleichen Seite des Rechtecks liegende Ecken abrunden 40">
            <a:hlinkClick r:id="rId25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" name="Ellipse 1"/>
          <p:cNvSpPr/>
          <p:nvPr/>
        </p:nvSpPr>
        <p:spPr>
          <a:xfrm>
            <a:off x="1304399" y="3918918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56" name="Ellipse 55"/>
          <p:cNvSpPr/>
          <p:nvPr/>
        </p:nvSpPr>
        <p:spPr>
          <a:xfrm>
            <a:off x="1304399" y="4109515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121596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Vorfinanzierung Laufzeiten in Tagen</a:t>
            </a:r>
          </a:p>
        </p:txBody>
      </p:sp>
      <p:graphicFrame>
        <p:nvGraphicFramePr>
          <p:cNvPr id="16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44663289"/>
              </p:ext>
            </p:extLst>
          </p:nvPr>
        </p:nvGraphicFramePr>
        <p:xfrm>
          <a:off x="746513" y="1271503"/>
          <a:ext cx="5256000" cy="295916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Werte in Tagen</a:t>
                      </a:r>
                    </a:p>
                  </a:txBody>
                  <a:tcPr marL="0" marR="0" marT="35997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Lagerdauer von Praxis- und Laborbedarf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Forderungseingang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 uE/fE+erh.Anzahlg)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Zahlungen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 Lieferanten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Vorfinanzierung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 Tagen gesamt</a:t>
                      </a:r>
                    </a:p>
                  </a:txBody>
                  <a:tcPr marL="0" marR="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322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6064275"/>
              </p:ext>
            </p:extLst>
          </p:nvPr>
        </p:nvGraphicFramePr>
        <p:xfrm>
          <a:off x="1092200" y="1181100"/>
          <a:ext cx="4953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2" name="Diagramm" r:id="rId14" imgW="4695713" imgH="3086100" progId="MSGraph.Chart.8">
                  <p:embed followColorScheme="full"/>
                </p:oleObj>
              </mc:Choice>
              <mc:Fallback>
                <p:oleObj name="Diagramm" r:id="rId14" imgW="4695713" imgH="3086100" progId="MSGraph.Chart.8">
                  <p:embed followColorScheme="full"/>
                  <p:pic>
                    <p:nvPicPr>
                      <p:cNvPr id="0" name="Object 81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81100"/>
                        <a:ext cx="49530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326515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6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17" name="Rechteck 16">
            <a:hlinkClick r:id="rId17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1" name="Rechteck 20">
            <a:hlinkClick r:id="rId18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2" name="Rechteck 21">
            <a:hlinkClick r:id="rId19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3" name="Rechteck 22">
            <a:hlinkClick r:id="rId20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4" name="Rechteck 23">
            <a:hlinkClick r:id="rId21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6" name="Auf der gleichen Seite des Rechtecks liegende Ecken abrunden 35" hidden="1">
            <a:hlinkClick r:id="rId2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4" name="Auf der gleichen Seite des Rechtecks liegende Ecken abrunden 33">
            <a:hlinkClick r:id="rId16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8" name="Auf der gleichen Seite des Rechtecks liegende Ecken abrunden 37">
            <a:hlinkClick r:id="rId25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44" name="Rechteck 4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0189641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Berichtsjahr</a:t>
            </a:r>
          </a:p>
        </p:txBody>
      </p:sp>
      <p:graphicFrame>
        <p:nvGraphicFramePr>
          <p:cNvPr id="95348" name="Group 11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0847694"/>
              </p:ext>
            </p:extLst>
          </p:nvPr>
        </p:nvGraphicFramePr>
        <p:xfrm>
          <a:off x="3125788" y="1206500"/>
          <a:ext cx="2736000" cy="2760663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9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ERTRÄGE </a:t>
                      </a:r>
                    </a:p>
                  </a:txBody>
                  <a:tcPr marL="36000" marR="36000" marT="35993" marB="36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5993" marB="36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Praxis-Gesamtleistung</a:t>
                      </a:r>
                    </a:p>
                  </a:txBody>
                  <a:tcPr marL="36000" marR="36000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Praxiserlöse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Bestandveränderungen fertige/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   unfertige Leistungen/Erzeugnisse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Aktivierte Eigenleistungen</a:t>
                      </a:r>
                    </a:p>
                  </a:txBody>
                  <a:tcPr marL="36000" marR="0" marT="35993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359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5993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Sonstige betriebliche Erträge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Finanzerträge</a:t>
                      </a:r>
                    </a:p>
                  </a:txBody>
                  <a:tcPr marL="36000" marR="36000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Beteiligungen u.ähnliche Erträge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Zinsen und ähnliche Erträge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Außerordentliche Erträge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5B3D7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9982" name="Group 1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31940786"/>
              </p:ext>
            </p:extLst>
          </p:nvPr>
        </p:nvGraphicFramePr>
        <p:xfrm>
          <a:off x="393700" y="3984838"/>
          <a:ext cx="5472000" cy="287338"/>
        </p:xfrm>
        <a:graphic>
          <a:graphicData uri="http://schemas.openxmlformats.org/drawingml/2006/table">
            <a:tbl>
              <a:tblPr/>
              <a:tblGrid>
                <a:gridCol w="4159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36003" marT="35917" marB="3591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7" marT="35917" marB="3591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04230850"/>
              </p:ext>
            </p:extLst>
          </p:nvPr>
        </p:nvGraphicFramePr>
        <p:xfrm>
          <a:off x="396875" y="1206500"/>
          <a:ext cx="2736000" cy="2760666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AUFWENDUNGEN</a:t>
                      </a:r>
                    </a:p>
                  </a:txBody>
                  <a:tcPr marL="36003" marR="36003" marT="35993" marB="36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35993" marB="36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Praxisbedarf und Laborleistungen</a:t>
                      </a:r>
                    </a:p>
                  </a:txBody>
                  <a:tcPr marL="36003" marR="0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Praxis- und Laborbedarf</a:t>
                      </a:r>
                    </a:p>
                  </a:txBody>
                  <a:tcPr marL="36003" marR="36003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Fremdlabor</a:t>
                      </a:r>
                    </a:p>
                  </a:txBody>
                  <a:tcPr marL="36003" marR="36003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Weitere Praxisaufwendungen</a:t>
                      </a:r>
                    </a:p>
                  </a:txBody>
                  <a:tcPr marL="36003" marR="36003" marT="10798" marB="10798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10798" marB="10798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Personalaufwendungen</a:t>
                      </a:r>
                    </a:p>
                  </a:txBody>
                  <a:tcPr marL="36003" marR="36003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36003" marR="36003" marT="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3600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Sonstige Praxisaufwendungen</a:t>
                      </a:r>
                    </a:p>
                  </a:txBody>
                  <a:tcPr marL="36003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Finanzaufwendungen</a:t>
                      </a:r>
                    </a:p>
                  </a:txBody>
                  <a:tcPr marL="36003" marR="36003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9726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Abschreibungen Finanzanlagen</a:t>
                      </a:r>
                    </a:p>
                  </a:txBody>
                  <a:tcPr marL="36003" marR="36003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Zinsen und ähnliche Aufwendungen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36003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36003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alt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Außerordentliche Aufwendungen</a:t>
                      </a:r>
                    </a:p>
                  </a:txBody>
                  <a:tcPr marL="36003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Steuern</a:t>
                      </a:r>
                    </a:p>
                  </a:txBody>
                  <a:tcPr marL="36003" marR="36003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6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7377" name="Textfeld 3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523" y="4057700"/>
            <a:ext cx="26690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000" b="1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GEWINN / VERLUST IM JAHR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534069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8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23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 hidden="1"/>
          <p:cNvSpPr/>
          <p:nvPr>
            <p:custDataLst>
              <p:tags r:id="rId1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pSp>
        <p:nvGrpSpPr>
          <p:cNvPr id="4" name="Gruppieren 3"/>
          <p:cNvGrpSpPr/>
          <p:nvPr>
            <p:custDataLst>
              <p:tags r:id="rId15"/>
            </p:custDataLst>
          </p:nvPr>
        </p:nvGrpSpPr>
        <p:grpSpPr>
          <a:xfrm>
            <a:off x="393700" y="3537283"/>
            <a:ext cx="5468088" cy="429879"/>
            <a:chOff x="393700" y="3537283"/>
            <a:chExt cx="5468088" cy="429879"/>
          </a:xfrm>
        </p:grpSpPr>
        <p:sp>
          <p:nvSpPr>
            <p:cNvPr id="2" name="Rechteck 1"/>
            <p:cNvSpPr/>
            <p:nvPr/>
          </p:nvSpPr>
          <p:spPr>
            <a:xfrm>
              <a:off x="393700" y="3537284"/>
              <a:ext cx="2732088" cy="242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</a:endParaRPr>
            </a:p>
          </p:txBody>
        </p:sp>
        <p:sp>
          <p:nvSpPr>
            <p:cNvPr id="3" name="Rechteck 2"/>
            <p:cNvSpPr/>
            <p:nvPr/>
          </p:nvSpPr>
          <p:spPr>
            <a:xfrm>
              <a:off x="3132875" y="3537283"/>
              <a:ext cx="2728913" cy="42987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94149420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Effektiv-Verschuldung</a:t>
            </a:r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98607182"/>
              </p:ext>
            </p:extLst>
          </p:nvPr>
        </p:nvGraphicFramePr>
        <p:xfrm>
          <a:off x="740689" y="1285894"/>
          <a:ext cx="5256000" cy="294476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(incl.Rückstellungen)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kurzfr. Ford. und liquide Mittel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7346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67775"/>
              </p:ext>
            </p:extLst>
          </p:nvPr>
        </p:nvGraphicFramePr>
        <p:xfrm>
          <a:off x="1143000" y="1181100"/>
          <a:ext cx="49149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89" name="Diagramm" r:id="rId14" imgW="4610010" imgH="3105097" progId="MSGraph.Chart.8">
                  <p:embed followColorScheme="full"/>
                </p:oleObj>
              </mc:Choice>
              <mc:Fallback>
                <p:oleObj name="Diagramm" r:id="rId14" imgW="4610010" imgH="3105097" progId="MSGraph.Chart.8">
                  <p:embed followColorScheme="full"/>
                  <p:pic>
                    <p:nvPicPr>
                      <p:cNvPr id="0" name="Object 86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149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61162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1" name="Rechteck 20">
            <a:hlinkClick r:id="rId17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2" name="Rechteck 21">
            <a:hlinkClick r:id="rId18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3" name="Rechteck 22">
            <a:hlinkClick r:id="rId19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20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1" name="Rechteck 30">
            <a:hlinkClick r:id="rId21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9" name="Auf der gleichen Seite des Rechtecks liegende Ecken abrunden 38">
            <a:hlinkClick r:id="rId16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0" name="Auf der gleichen Seite des Rechtecks liegende Ecken abrunden 39">
            <a:hlinkClick r:id="rId24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1" name="Auf der gleichen Seite des Rechtecks liegende Ecken abrunden 40">
            <a:hlinkClick r:id="rId25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45" name="Rechteck 4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89699983"/>
              </p:ext>
            </p:extLst>
          </p:nvPr>
        </p:nvGraphicFramePr>
        <p:xfrm>
          <a:off x="3701" y="1272211"/>
          <a:ext cx="5976000" cy="3006000"/>
        </p:xfrm>
        <a:graphic>
          <a:graphicData uri="http://schemas.openxmlformats.org/drawingml/2006/table">
            <a:tbl>
              <a:tblPr/>
              <a:tblGrid>
                <a:gridCol w="143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95805923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Schuldentilgungsdauer in Jahren</a:t>
            </a:r>
          </a:p>
        </p:txBody>
      </p:sp>
      <p:sp>
        <p:nvSpPr>
          <p:cNvPr id="35" name="Auf der gleichen Seite des Rechtecks liegende Ecken abrunden 34" hidden="1">
            <a:hlinkClick r:id="rId15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58370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931656"/>
              </p:ext>
            </p:extLst>
          </p:nvPr>
        </p:nvGraphicFramePr>
        <p:xfrm>
          <a:off x="1219200" y="1193800"/>
          <a:ext cx="4826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99" name="Diagramm" r:id="rId16" imgW="5257979" imgH="3629125" progId="MSGraph.Chart.8">
                  <p:embed followColorScheme="full"/>
                </p:oleObj>
              </mc:Choice>
              <mc:Fallback>
                <p:oleObj name="Diagramm" r:id="rId16" imgW="5257979" imgH="3629125" progId="MSGraph.Chart.8">
                  <p:embed followColorScheme="full"/>
                  <p:pic>
                    <p:nvPicPr>
                      <p:cNvPr id="0" name="Object 73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93800"/>
                        <a:ext cx="48260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06" name="Rechteck 2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4734" y="3983564"/>
            <a:ext cx="1069203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(Cashflow nach Entnahmen)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250291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8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9" name="Rechteck 28">
            <a:hlinkClick r:id="rId19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36" name="Rechteck 35">
            <a:hlinkClick r:id="rId20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37" name="Rechteck 36">
            <a:hlinkClick r:id="rId21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8" name="Rechteck 37">
            <a:hlinkClick r:id="rId22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9" name="Rechteck 38">
            <a:hlinkClick r:id="rId23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4" action="ppaction://hlinksldjump" tooltip="Kennzahlen-Schnelltest"/>
          </p:cNvPr>
          <p:cNvSpPr/>
          <p:nvPr>
            <p:custDataLst>
              <p:tags r:id="rId8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Finanzkennzahlen"/>
          </p:cNvPr>
          <p:cNvSpPr/>
          <p:nvPr>
            <p:custDataLst>
              <p:tags r:id="rId9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>
            <a:hlinkClick r:id="rId25" action="ppaction://hlinksldjump" tooltip="Vermögenskennzahlen"/>
          </p:cNvPr>
          <p:cNvSpPr/>
          <p:nvPr>
            <p:custDataLst>
              <p:tags r:id="rId10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4" name="Auf der gleichen Seite des Rechtecks liegende Ecken abrunden 33">
            <a:hlinkClick r:id="rId27" action="ppaction://hlinksldjump" tooltip="Ertragskennzahlen"/>
          </p:cNvPr>
          <p:cNvSpPr/>
          <p:nvPr>
            <p:custDataLst>
              <p:tags r:id="rId12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Tabelle 3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53022167"/>
              </p:ext>
            </p:extLst>
          </p:nvPr>
        </p:nvGraphicFramePr>
        <p:xfrm>
          <a:off x="1453987" y="3454400"/>
          <a:ext cx="45360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85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7" name="Rechteck 46"/>
          <p:cNvSpPr/>
          <p:nvPr/>
        </p:nvSpPr>
        <p:spPr>
          <a:xfrm>
            <a:off x="3153371" y="3695700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95362499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Kapitaldienstfähigkeit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465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8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3" name="Rechteck 22">
            <a:hlinkClick r:id="rId19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4" name="Rechteck 23">
            <a:hlinkClick r:id="rId20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5" name="Rechteck 24">
            <a:hlinkClick r:id="rId21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6" name="Rechteck 25">
            <a:hlinkClick r:id="rId22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7" name="Rechteck 26">
            <a:hlinkClick r:id="rId23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3" name="Auf der gleichen Seite des Rechtecks liegende Ecken abrunden 32" hidden="1">
            <a:hlinkClick r:id="rId24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8" name="Tabelle 3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78692490"/>
              </p:ext>
            </p:extLst>
          </p:nvPr>
        </p:nvGraphicFramePr>
        <p:xfrm>
          <a:off x="1453987" y="1282719"/>
          <a:ext cx="4535999" cy="2016128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07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Liquidität aus Praxistätigkeit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(Praxis-Einnahmen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 Ausgaben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)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frei finanzierte Nettoinvestition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Nettoentnahmen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= Tilgungs- / Kapitaldienstgrenze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(Freie Liquidität für Darlehenstilgungen)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-</a:t>
                      </a: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(Potenzial für zusätzliche Tilgungen + Zinsen)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9394" name="Object 1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2316846"/>
              </p:ext>
            </p:extLst>
          </p:nvPr>
        </p:nvGraphicFramePr>
        <p:xfrm>
          <a:off x="3117324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76" name="Diagramm" r:id="rId25" imgW="8553405" imgH="1200031" progId="MSGraph.Chart.8">
                  <p:embed followColorScheme="full"/>
                </p:oleObj>
              </mc:Choice>
              <mc:Fallback>
                <p:oleObj name="Diagramm" r:id="rId25" imgW="8553405" imgH="1200031" progId="MSGraph.Chart.8">
                  <p:embed followColorScheme="full"/>
                  <p:pic>
                    <p:nvPicPr>
                      <p:cNvPr id="0" name="Object 126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7324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1470904" y="4333131"/>
            <a:ext cx="4562475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  <p:sp>
        <p:nvSpPr>
          <p:cNvPr id="35" name="Rechteck 34"/>
          <p:cNvSpPr/>
          <p:nvPr>
            <p:custDataLst>
              <p:tags r:id="rId8"/>
            </p:custDataLst>
          </p:nvPr>
        </p:nvSpPr>
        <p:spPr>
          <a:xfrm>
            <a:off x="1551007" y="2176367"/>
            <a:ext cx="724557" cy="76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(Einlagen - Entnahmen)</a:t>
            </a:r>
          </a:p>
        </p:txBody>
      </p:sp>
      <p:sp>
        <p:nvSpPr>
          <p:cNvPr id="36" name="Rechteck 3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7" action="ppaction://hlinksldjump" tooltip="Kennzahlen-Schnelltest"/>
          </p:cNvPr>
          <p:cNvSpPr/>
          <p:nvPr>
            <p:custDataLst>
              <p:tags r:id="rId10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40" name="Auf der gleichen Seite des Rechtecks liegende Ecken abrunden 39">
            <a:hlinkClick r:id="rId18" action="ppaction://hlinksldjump" tooltip="Finanzkennzahlen"/>
          </p:cNvPr>
          <p:cNvSpPr/>
          <p:nvPr>
            <p:custDataLst>
              <p:tags r:id="rId11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1" name="Auf der gleichen Seite des Rechtecks liegende Ecken abrunden 40">
            <a:hlinkClick r:id="rId28" action="ppaction://hlinksldjump" tooltip="Vermögenskennzahlen"/>
          </p:cNvPr>
          <p:cNvSpPr/>
          <p:nvPr>
            <p:custDataLst>
              <p:tags r:id="rId12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2" name="Auf der gleichen Seite des Rechtecks liegende Ecken abrunden 41">
            <a:hlinkClick r:id="rId29" action="ppaction://hlinksldjump" tooltip="Ertragskennzahlen"/>
          </p:cNvPr>
          <p:cNvSpPr/>
          <p:nvPr>
            <p:custDataLst>
              <p:tags r:id="rId13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30" action="ppaction://hlinksldjump" tooltip="Ertragskennzahlen"/>
          </p:cNvPr>
          <p:cNvSpPr/>
          <p:nvPr>
            <p:custDataLst>
              <p:tags r:id="rId14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9" name="Rechteck 28"/>
          <p:cNvSpPr/>
          <p:nvPr>
            <p:custDataLst>
              <p:tags r:id="rId15"/>
            </p:custDataLst>
          </p:nvPr>
        </p:nvSpPr>
        <p:spPr>
          <a:xfrm>
            <a:off x="1470904" y="4482357"/>
            <a:ext cx="4562475" cy="76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Die frei finanzierten Nettoinvestitionen beinhalten nach DRS 21 auch erhaltene Zinsen.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8222752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1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241128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1" name="Auf der gleichen Seite des Rechtecks liegende Ecken abrunden 20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67641254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2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70690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0" name="Auf der gleichen Seite des Rechtecks liegende Ecken abrunden 19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62919431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3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010970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0" name="Auf der gleichen Seite des Rechtecks liegende Ecken abrunden 19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3354703"/>
              </p:ext>
            </p:ext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4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71924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1" name="Auf der gleichen Seite des Rechtecks liegende Ecken abrunden 20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18924030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84708260"/>
              </p:ext>
            </p:extLst>
          </p:nvPr>
        </p:nvGraphicFramePr>
        <p:xfrm>
          <a:off x="3684588" y="1196975"/>
          <a:ext cx="2278060" cy="3274055"/>
        </p:xfrm>
        <a:graphic>
          <a:graphicData uri="http://schemas.openxmlformats.org/drawingml/2006/table">
            <a:tbl>
              <a:tblPr/>
              <a:tblGrid>
                <a:gridCol w="174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3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50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7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Praxis-     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Gesamtleistung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Praxisbedarf/Labor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Praxis-Rohertrag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Praxis-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Rohertrag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Personal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Praxiserfolg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Erträge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     Aufwendungen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Ergebnis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Aktuelle BWA</a:t>
            </a:r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777573341"/>
              </p:ext>
            </p:extLst>
          </p:nvPr>
        </p:nvGraphicFramePr>
        <p:xfrm>
          <a:off x="406400" y="1196975"/>
          <a:ext cx="3284538" cy="3274061"/>
        </p:xfrm>
        <a:graphic>
          <a:graphicData uri="http://schemas.openxmlformats.org/drawingml/2006/table">
            <a:tbl>
              <a:tblPr/>
              <a:tblGrid>
                <a:gridCol w="2138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Erfolgsrechnung lt. BWA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Praxis-Gesamtleistung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- Praxisbedarf und Laborleistungen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Praxis-Rohertrag</a:t>
                      </a:r>
                    </a:p>
                  </a:txBody>
                  <a:tcPr marL="35998" marR="35998" marT="36001" marB="36001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Sonstige betriebliche Erträge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Personalkosten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Praxisaufwendungen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35998" marR="35998" marT="36001" marB="36001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u.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der gewöhnlichen Praxistätigkeit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Betriebliche Steuern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Vorläufiges Ergebnis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31577586"/>
              </p:ext>
            </p:extLst>
          </p:nvPr>
        </p:nvGraphicFramePr>
        <p:xfrm>
          <a:off x="3225800" y="1202799"/>
          <a:ext cx="468313" cy="3312003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2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2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3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3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3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3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4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2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4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2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92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85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64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3" name="Rechteck 42"/>
          <p:cNvSpPr/>
          <p:nvPr/>
        </p:nvSpPr>
        <p:spPr>
          <a:xfrm>
            <a:off x="3894138" y="2062163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4506913" y="2062163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Auf der gleichen Seite des Rechtecks liegende Ecken abrunden 24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7" name="Auf der gleichen Seite des Rechtecks liegende Ecken abrunden 26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60418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170813"/>
              </p:ext>
            </p:extLst>
          </p:nvPr>
        </p:nvGraphicFramePr>
        <p:xfrm>
          <a:off x="3784600" y="1498600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76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BWA-Rohertrag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1498600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19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046344"/>
              </p:ext>
            </p:extLst>
          </p:nvPr>
        </p:nvGraphicFramePr>
        <p:xfrm>
          <a:off x="3784600" y="22225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77" name="Diagramm" r:id="rId24" imgW="4781416" imgH="3105097" progId="MSGraph.Chart.8">
                  <p:embed followColorScheme="full"/>
                </p:oleObj>
              </mc:Choice>
              <mc:Fallback>
                <p:oleObj name="Diagramm" r:id="rId24" imgW="4781416" imgH="3105097" progId="MSGraph.Chart.8">
                  <p:embed followColorScheme="full"/>
                  <p:pic>
                    <p:nvPicPr>
                      <p:cNvPr id="0" name="BWA Betriebserfolg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22225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526110"/>
              </p:ext>
            </p:extLst>
          </p:nvPr>
        </p:nvGraphicFramePr>
        <p:xfrm>
          <a:off x="3784600" y="32385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78" name="Diagramm" r:id="rId26" imgW="4781416" imgH="3057425" progId="MSGraph.Chart.8">
                  <p:embed followColorScheme="full"/>
                </p:oleObj>
              </mc:Choice>
              <mc:Fallback>
                <p:oleObj name="Diagramm" r:id="rId26" imgW="4781416" imgH="3057425" progId="MSGraph.Chart.8">
                  <p:embed followColorScheme="full"/>
                  <p:pic>
                    <p:nvPicPr>
                      <p:cNvPr id="0" name="BWA Gesamt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32385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Rechteck 32"/>
          <p:cNvSpPr/>
          <p:nvPr/>
        </p:nvSpPr>
        <p:spPr>
          <a:xfrm>
            <a:off x="3871019" y="3096574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483794" y="3096574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3865195" y="4316002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4477970" y="4316002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5324955" y="2069079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324955" y="3097124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324955" y="4315958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49836770"/>
              </p:ext>
            </p:extLst>
          </p:nvPr>
        </p:nvGraphicFramePr>
        <p:xfrm>
          <a:off x="740689" y="1274246"/>
          <a:ext cx="5256000" cy="295196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Gesamtleistung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Vorläufiges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Ergebnis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61442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8788641"/>
              </p:ext>
            </p:extLst>
          </p:nvPr>
        </p:nvGraphicFramePr>
        <p:xfrm>
          <a:off x="1168400" y="1168400"/>
          <a:ext cx="491490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3" name="Diagramm" r:id="rId14" imgW="7705703" imgH="5972195" progId="MSGraph.Chart.8">
                  <p:embed followColorScheme="full"/>
                </p:oleObj>
              </mc:Choice>
              <mc:Fallback>
                <p:oleObj name="Diagramm" r:id="rId14" imgW="7705703" imgH="5972195" progId="MSGraph.Chart.8">
                  <p:embed followColorScheme="full"/>
                  <p:pic>
                    <p:nvPicPr>
                      <p:cNvPr id="0" name="Object 8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68400"/>
                        <a:ext cx="4914900" cy="226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028538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3766980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8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>
            <a:hlinkClick r:id="rId20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Rechteck 2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76684282"/>
              </p:ext>
            </p:extLst>
          </p:nvPr>
        </p:nvGraphicFramePr>
        <p:xfrm>
          <a:off x="740689" y="1274246"/>
          <a:ext cx="5256000" cy="2951999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15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Gesamtleistung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Zins-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Vorläufiges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Ergebnis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9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9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9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6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35997" marB="3599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 zur Praxis-Gesamtleistung</a:t>
            </a:r>
          </a:p>
        </p:txBody>
      </p:sp>
      <p:graphicFrame>
        <p:nvGraphicFramePr>
          <p:cNvPr id="62466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361243"/>
              </p:ext>
            </p:extLst>
          </p:nvPr>
        </p:nvGraphicFramePr>
        <p:xfrm>
          <a:off x="1117600" y="1143000"/>
          <a:ext cx="4965700" cy="231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07" name="Diagramm" r:id="rId14" imgW="7715384" imgH="4905501" progId="MSGraph.Chart.8">
                  <p:embed followColorScheme="full"/>
                </p:oleObj>
              </mc:Choice>
              <mc:Fallback>
                <p:oleObj name="Diagramm" r:id="rId14" imgW="7715384" imgH="4905501" progId="MSGraph.Chart.8">
                  <p:embed followColorScheme="full"/>
                  <p:pic>
                    <p:nvPicPr>
                      <p:cNvPr id="0" name="Object 8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43000"/>
                        <a:ext cx="4965700" cy="231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78455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1" name="Rechteck 10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76448918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8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22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0158942"/>
              </p:ext>
            </p:extLst>
          </p:nvPr>
        </p:nvGraphicFramePr>
        <p:xfrm>
          <a:off x="740687" y="1275207"/>
          <a:ext cx="5256002" cy="2952000"/>
        </p:xfrm>
        <a:graphic>
          <a:graphicData uri="http://schemas.openxmlformats.org/drawingml/2006/table">
            <a:tbl>
              <a:tblPr/>
              <a:tblGrid>
                <a:gridCol w="7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37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15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3" marR="36003" marT="36003" marB="36003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Erträge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Aufwendungen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Ergebnis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9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9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303112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Gesamtübersicht</a:t>
            </a:r>
          </a:p>
        </p:txBody>
      </p:sp>
      <p:sp>
        <p:nvSpPr>
          <p:cNvPr id="20" name="Rechteck 19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4" name="Rechteck 23">
            <a:hlinkClick r:id="rId15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</a:p>
        </p:txBody>
      </p:sp>
      <p:sp>
        <p:nvSpPr>
          <p:cNvPr id="26" name="Rechteck 25">
            <a:hlinkClick r:id="rId16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0852277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" name="Auf der gleichen Seite des Rechtecks liegende Ecken abrunden 41">
            <a:hlinkClick r:id="rId1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46" name="Auf der gleichen Seite des Rechtecks liegende Ecken abrunden 45">
            <a:hlinkClick r:id="rId18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7" name="Auf der gleichen Seite des Rechtecks liegende Ecken abrunden 46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48" name="Auf der gleichen Seite des Rechtecks liegende Ecken abrunden 47">
            <a:hlinkClick r:id="rId19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9" name="Auf der gleichen Seite des Rechtecks liegende Ecken abrunden 48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0" name="Auf der gleichen Seite des Rechtecks liegende Ecken abrunden 49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51" name="Rechteck 50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52" name="Rechteck 51">
            <a:hlinkClick r:id="rId23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1026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692115"/>
              </p:ext>
            </p:extLst>
          </p:nvPr>
        </p:nvGraphicFramePr>
        <p:xfrm>
          <a:off x="1193800" y="1168400"/>
          <a:ext cx="4927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3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927600" cy="22733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Praxis-Gesamtleistung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950272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7432254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3532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772523432"/>
              </p:ext>
            </p:extLst>
          </p:nvPr>
        </p:nvGraphicFramePr>
        <p:xfrm>
          <a:off x="1296203" y="3498850"/>
          <a:ext cx="4680000" cy="936624"/>
        </p:xfrm>
        <a:graphic>
          <a:graphicData uri="http://schemas.openxmlformats.org/drawingml/2006/table">
            <a:tbl>
              <a:tblPr/>
              <a:tblGrid>
                <a:gridCol w="1295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Praxiserlöse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Bestandsveränderungen *)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63574" name="Textfeld 26"/>
          <p:cNvSpPr txBox="1">
            <a:spLocks noChangeArrowheads="1"/>
          </p:cNvSpPr>
          <p:nvPr/>
        </p:nvSpPr>
        <p:spPr bwMode="auto">
          <a:xfrm>
            <a:off x="2624138" y="4435475"/>
            <a:ext cx="3348037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Bestandsveränderungen fertiger/unfertiger Erzeugnisse/Leistungen zzgl. aktivierter Eigenleistungen</a:t>
            </a:r>
          </a:p>
        </p:txBody>
      </p:sp>
      <p:sp>
        <p:nvSpPr>
          <p:cNvPr id="45" name="Rechteck 44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435690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0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Praxis-Rohertrag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24410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866706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4556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4" name="Rechteck 3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6" name="Tabelle 45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061813090"/>
              </p:ext>
            </p:extLst>
          </p:nvPr>
        </p:nvGraphicFramePr>
        <p:xfrm>
          <a:off x="1296203" y="3498850"/>
          <a:ext cx="4680000" cy="792528"/>
        </p:xfrm>
        <a:graphic>
          <a:graphicData uri="http://schemas.openxmlformats.org/drawingml/2006/table">
            <a:tbl>
              <a:tblPr/>
              <a:tblGrid>
                <a:gridCol w="1295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- Praxisbedarf und Labor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Praxis-Rohertrag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Rechteck 26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Flussdiagramm: Verbindungsstelle 28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96518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56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Praxiserfolg (EBIT)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42353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07998178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Auf der gleichen Seite des Rechtecks liegende Ecken abrunden 36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5580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53" name="Tabelle 5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155015769"/>
              </p:ext>
            </p:extLst>
          </p:nvPr>
        </p:nvGraphicFramePr>
        <p:xfrm>
          <a:off x="1116619" y="3498850"/>
          <a:ext cx="4856400" cy="936408"/>
        </p:xfrm>
        <a:graphic>
          <a:graphicData uri="http://schemas.openxmlformats.org/drawingml/2006/table">
            <a:tbl>
              <a:tblPr/>
              <a:tblGrid>
                <a:gridCol w="14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sonstige betriebliche 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Praxisaufwendungen gesamt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Praxiserfolg (EBIT)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Rechteck 28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1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604190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84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Finanzerfolg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84282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6551263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6638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270019530"/>
              </p:ext>
            </p:extLst>
          </p:nvPr>
        </p:nvGraphicFramePr>
        <p:xfrm>
          <a:off x="1136185" y="3498850"/>
          <a:ext cx="4838298" cy="792528"/>
        </p:xfrm>
        <a:graphic>
          <a:graphicData uri="http://schemas.openxmlformats.org/drawingml/2006/table">
            <a:tbl>
              <a:tblPr/>
              <a:tblGrid>
                <a:gridCol w="1457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Zins- und Finanzaufwendungen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7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863306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3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AO 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779364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6827647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7628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9" name="Tabelle 3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935602827"/>
              </p:ext>
            </p:extLst>
          </p:nvPr>
        </p:nvGraphicFramePr>
        <p:xfrm>
          <a:off x="1261259" y="3498850"/>
          <a:ext cx="4712400" cy="79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Außerordentlicher Aufwand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7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185578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25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Vorläufiger Gesamterfolg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651902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Praxis-Gesamtleistung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6983273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Auf der gleichen Seite des Rechtecks liegende Ecken abrunden 36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8652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688790620"/>
              </p:ext>
            </p:extLst>
          </p:nvPr>
        </p:nvGraphicFramePr>
        <p:xfrm>
          <a:off x="1261259" y="3498850"/>
          <a:ext cx="4712400" cy="79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Erträge gesamt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Aufwendungen gesamt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Gesamterfolg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Rechteck 26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Flussdiagramm: Verbindungsstelle 28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522217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49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Praxisbedarf und Laborleistungen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03185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Laborleistungen</a:t>
            </a:r>
          </a:p>
        </p:txBody>
      </p:sp>
      <p:sp>
        <p:nvSpPr>
          <p:cNvPr id="19" name="Rechteck 18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20" name="Rechteck 19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1" name="Rechteck 20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2" name="Rechteck 21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4511574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3" name="Tabelle 4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789104648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7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765420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65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Flussdiagramm: Verbindungsstelle 27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Personalkosten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44990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Laborleistungen</a:t>
            </a:r>
          </a:p>
        </p:txBody>
      </p:sp>
      <p:sp>
        <p:nvSpPr>
          <p:cNvPr id="26" name="Rechteck 25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27" name="Rechteck 26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8" name="Rechteck 27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9" name="Rechteck 28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5956169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8" name="Auf der gleichen Seite des Rechtecks liegende Ecken abrunden 37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40" name="Auf der gleichen Seite des Rechtecks liegende Ecken abrunden 39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1" name="Auf der gleichen Seite des Rechtecks liegende Ecken abrunden 40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3" name="Tabelle 4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199925807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Rechteck 33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06668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87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lussdiagramm: Verbindungsstelle 3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Abschreibungen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880421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Laborleistungen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2687073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306199124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6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299476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0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lussdiagramm: Verbindungsstelle 2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Sonstige Praxisaufwendungen (ohne Praxisbedarf und Laborleistungen)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785953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Laborleistungen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4152785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238813502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Praxisaufwendungen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Gesamtleistung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Rechteck 3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000914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34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lussdiagramm: Verbindungsstelle 2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7.423"/>
  <p:tag name="STEUERFELD.EST.NACHZAHLUNG_ERSTATTUNG_GESAMT.VJ0" val="-138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MANDANTEN_ID_TSENIT" val="10538"/>
  <p:tag name="AKTUALISIERE_SICHTBARE_FOLIEN" val="1"/>
  <p:tag name="BILTEXT1" val="Einlagen abzgl. Ausschüttungen"/>
  <p:tag name="BILTEXT2" val="Ausschüttungen"/>
  <p:tag name="BILTEXT3" val="Einlagen - Ausschüttungen"/>
  <p:tag name="BILTEXT4" val="abzgl. Ausschüttungen *)"/>
  <p:tag name="BILTEXT5" val=" Ausschüttungsquote in %"/>
  <p:tag name="BILTEXT6" val=" Aus- schüttung"/>
  <p:tag name="BILTEXT7" val="(Cashflow nach Ausschüttungen)"/>
  <p:tag name="BILTEXT8" val="(Einlagen - Ausschüttungen)"/>
  <p:tag name="BILTEXT9" val="Nach Einlagen - Ausschüttungen"/>
  <p:tag name="BILTEXT10" val="Gezeichnetes Kapital / -anteile"/>
  <p:tag name="BILTEXT11" val="Einlagen                         - Ausschüttungen"/>
  <p:tag name="BILTEXT12" val="Geschäftsführer"/>
  <p:tag name="BILTEXT13" val=""/>
  <p:tag name="BILTEXT14" val=""/>
  <p:tag name="BILTEXT15" val=""/>
  <p:tag name="EURTEXT1" val="Einlagen abzgl. Entnahmen"/>
  <p:tag name="EURTEXT2" val="Entnahmen"/>
  <p:tag name="EURTEXT3" val="Einlagen - Entnahmen"/>
  <p:tag name="EURTEXT4" val="abzgl. Entnahmen *)"/>
  <p:tag name="EURTEXT5" val="Entnahmequote in %"/>
  <p:tag name="EURTEXT6" val="Entnahmen"/>
  <p:tag name="EURTEXT7" val="(Cashflow nach Entnahmen)"/>
  <p:tag name="EURTEXT8" val="(Einlagen - Entnahmen)"/>
  <p:tag name="EURTEXT9" val="Nach Einlagen - Entnahmen"/>
  <p:tag name="EURTEXT10" val="Kapitalanteile"/>
  <p:tag name="EURTEXT11" val="Einlagen                         - Entnahmen"/>
  <p:tag name="EURTEXT12" val="Praxisinhaber"/>
  <p:tag name="EURTEXT13" val=""/>
  <p:tag name="EURTEXT14" val=""/>
  <p:tag name="EURTEXT15" val=""/>
  <p:tag name="PROFILE" val="3"/>
  <p:tag name="LOGFILE" val="Falsch"/>
  <p:tag name="ENABLETAX" val="Falsch"/>
  <p:tag name="TEUROZUEURO" val="Falsch"/>
  <p:tag name="VERSION" val="BilanzBWA"/>
  <p:tag name="STEUERWERTE_ABWEICHENDER_MANDANT" val=""/>
  <p:tag name="TSENIT_API_CSV_LOESCHEN" val="J"/>
  <p:tag name="OHNEBWA" val="0"/>
  <p:tag name="NEG_EK_AKT" val="0"/>
  <p:tag name="BRANCHEUMSATZERLOESEKENNZAHL" val="403010"/>
  <p:tag name="BRANCHEUMSATZKENNZAHL" val="403029"/>
  <p:tag name="BRANCHEMATERIALKENNZAHL" val="403040"/>
  <p:tag name="BRANCHEROHERTRAGKENNZAHL" val="403049"/>
  <p:tag name="BRANCHESONSTBTRERLOESEKENNZAHL" val="403060"/>
  <p:tag name="BRANCHEBETRROHERTRAGKENNZAHL" val="403069"/>
  <p:tag name="BRANCHEPERSONALKENNZAHL" val="40308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403429"/>
  <p:tag name="BRANCHEBETRIEBSERGEBNISKENNZAHL" val="403229"/>
  <p:tag name="BRANCHEZINSAUFWANDKENNZAHL" val="403250"/>
  <p:tag name="BRANCHEVORLERGEBNISKENNZAHL" val="403339"/>
  <p:tag name="KAAKTUALISIERUNGSDATUM" val="03.08.2018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1.1"/>
  <p:tag name="BEZEICHNUNG" val="GuV des Berichtsjahres"/>
  <p:tag name="FOLIENTYP" val=" 0"/>
  <p:tag name="BEARBEITUNGSTEXT" val=""/>
  <p:tag name="NACHBEARBEITEN" val="0"/>
  <p:tag name="PROFILE" val="11111"/>
  <p:tag name="AUSBLENDENWENN" val="ID=2.1.1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40|5"/>
  <p:tag name="ROWDEF2" val="K3001400250|5"/>
  <p:tag name="ROWDEF3" val="K3000400259|5"/>
  <p:tag name="ROWDEF4" val="K5000403259|5"/>
  <p:tag name="TABELLEAUSBLENDEN" val="0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09|7"/>
  <p:tag name="ROWDEF2" val="K3000400309|6"/>
  <p:tag name="ROWDEF3" val="K3000400309|5"/>
  <p:tag name="TABELLEAUSBLENDEN" val="0"/>
  <p:tag name="BEREICH" val="Aktuelle BWA"/>
  <p:tag name="NAME" val="7.3.5"/>
  <p:tag name="BEZEICHNUNG" val="Monatswerte Erfolgsrechnung | AO Erfolg"/>
  <p:tag name="FOLIENTYP" val=" 0"/>
  <p:tag name="PROFILE" val="01110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1400290|5"/>
  <p:tag name="ROWDEF3" val="K3000400309|5"/>
  <p:tag name="ROWDEF4" val="K5000403309|5"/>
  <p:tag name="TABELLEAUSBLENDEN" val="0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39|7"/>
  <p:tag name="ROWDEF2" val="K3000400339|6"/>
  <p:tag name="ROWDEF3" val="K3000400339|5"/>
  <p:tag name="TABELLEAUSBLENDEN" val="0"/>
  <p:tag name="BEREICH" val="Aktuelle BWA"/>
  <p:tag name="NAME" val="7.3.6"/>
  <p:tag name="BEZEICHNUNG" val="Monatswerte Erfolgsrechnung | Vorläufiger Gesamterfolg"/>
  <p:tag name="FOLIENTYP" val=" 0"/>
  <p:tag name="PROFILE" val="01110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00015|5"/>
  <p:tag name="ROWDEF2" val="K3000300100|5"/>
  <p:tag name="ROWDEF3" val="K3000300090|5"/>
  <p:tag name="ROWDEF4" val="K3000300092|5"/>
  <p:tag name="ROWDEF5" val="K3000300094|5"/>
  <p:tag name="ROWDEF6" val="K3000300101|5"/>
  <p:tag name="ROWDEF7" val="K3000300013|5"/>
  <p:tag name="ROWDEF8" val="K3000300011|5"/>
  <p:tag name="ROWDEF9" val="K3000300012|5"/>
  <p:tag name="ROWDEF10" val="K3000300014|5"/>
  <p:tag name="TABELLEAUSBLENDEN" val="0"/>
  <p:tag name="BWADATUM" val="0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1400499|5"/>
  <p:tag name="ROWDEF3" val="K3000400339|5"/>
  <p:tag name="ROWDEF4" val="K5000403339|5"/>
  <p:tag name="TABELLEAUSBLENDEN" val="0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040|7"/>
  <p:tag name="ROWDEF2" val="K5000403040|6"/>
  <p:tag name="ROWDEF3" val="K5000403040|5"/>
  <p:tag name="TABELLEAUSBLENDEN" val="0"/>
  <p:tag name="BEREICH" val="Aktuelle BWA"/>
  <p:tag name="NAME" val="7.4.1"/>
  <p:tag name="BEZEICHNUNG" val="Monatswerte Kosten | Materialaufwand"/>
  <p:tag name="FOLIENTYP" val=" 0"/>
  <p:tag name="PROFILE" val="00110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0020|5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0|5"/>
  <p:tag name="ROWDEF3" val="K5000403040|5"/>
  <p:tag name="TABELLEAUSBLENDEN" val="0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080|7"/>
  <p:tag name="ROWDEF2" val="K5000403080|6"/>
  <p:tag name="ROWDEF3" val="K5000403080|5"/>
  <p:tag name="TABELLEAUSBLENDEN" val="0"/>
  <p:tag name="BEREICH" val="Aktuelle BWA"/>
  <p:tag name="NAME" val="7.4.2"/>
  <p:tag name="BEZEICHNUNG" val="Monatswerte Kosten | Personalkosten"/>
  <p:tag name="FOLIENTYP" val=" 0"/>
  <p:tag name="PROFILE" val="00110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00019|5"/>
  <p:tag name="ROWDEF2" val="K3000300008|5"/>
  <p:tag name="ROWDEF3" val="K3000300006|5"/>
  <p:tag name="ROWDEF4" val="K3000300007|5"/>
  <p:tag name="ROWDEF5" val="K3000300016|5"/>
  <p:tag name="ROWDEF6" val="K3000300030|5"/>
  <p:tag name="ROWDEF7" val="K3000300032|5"/>
  <p:tag name="ROWDEF8" val="K3000300050|5"/>
  <p:tag name="ROWDEF9" val="K3000300017|5"/>
  <p:tag name="ROWDEF10" val="K3000300055|5"/>
  <p:tag name="ROWDEF11" val="K3000300058|5"/>
  <p:tag name="ROWDEF12" val="K3000300060|5"/>
  <p:tag name="ROWDEF13" val="K3000300018|5"/>
  <p:tag name="BWADATUM" val="0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80|5"/>
  <p:tag name="ROWDEF3" val="K5000403080|5"/>
  <p:tag name="TABELLEAUSBLENDEN" val="0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220|7"/>
  <p:tag name="ROWDEF2" val="K5000403220|6"/>
  <p:tag name="ROWDEF3" val="K5000403220|5"/>
  <p:tag name="TABELLEAUSBLENDEN" val="0"/>
  <p:tag name="BEREICH" val="Aktuelle BWA"/>
  <p:tag name="NAME" val="7.4.3"/>
  <p:tag name="BEZEICHNUNG" val="Monatswerte Kosten | Abschreibungen"/>
  <p:tag name="FOLIENTYP" val=" 0"/>
  <p:tag name="PROFILE" val="00110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GEWINN / VERLUST IM JAHR "/>
  <p:tag name="ADDISONVAR_BWA" val="0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220|5"/>
  <p:tag name="ROWDEF3" val="K5000403220|5"/>
  <p:tag name="TABELLEAUSBLENDEN" val="0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199|7"/>
  <p:tag name="ROWDEF2" val="K5000403199|6"/>
  <p:tag name="ROWDEF3" val="K5000403199|5"/>
  <p:tag name="BWADATUM" val="1"/>
  <p:tag name="BEREICH" val="Aktuelle BWA"/>
  <p:tag name="NAME" val="7.4.4"/>
  <p:tag name="BEZEICHNUNG" val="Monatswerte Kosten | Sonstige betriebliche Aufwendungen"/>
  <p:tag name="FOLIENTYP" val=" 0"/>
  <p:tag name="PROFILE" val="00110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199|5"/>
  <p:tag name="ROWDEF3" val="K5000403199|5"/>
  <p:tag name="TABELLEAUSBLENDEN" val="0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71610|-1"/>
  <p:tag name="COLDEF3" val="061610|-1"/>
  <p:tag name="COLDEF4" val="051610|-1"/>
  <p:tag name="ROWDEF1" val="K3000400080|5"/>
  <p:tag name="ROWDEF2" val="K3000400110|5"/>
  <p:tag name="ROWDEF3" val="K3000400120|5"/>
  <p:tag name="ROWDEF4" val="K3000400130|5"/>
  <p:tag name="ROWDEF5" val="K3000400140|5"/>
  <p:tag name="ROWDEF6" val="K3000400150|5"/>
  <p:tag name="ROWDEF7" val="K3000400160|5"/>
  <p:tag name="ROWDEF8" val="K3000400220|5"/>
  <p:tag name="ROWDEF9" val="K3000400170|5"/>
  <p:tag name="ROWDEF10" val="K3000400180|5"/>
  <p:tag name="ROWDEF11" val="K3000400190|5"/>
  <p:tag name="BEREICH" val="Aktuelle BWA"/>
  <p:tag name="NAME" val="7.4.5"/>
  <p:tag name="BEZEICHNUNG" val="Monatswerte Kosten | Wesentliche Kosten"/>
  <p:tag name="FOLIENTYP" val=" 0"/>
  <p:tag name="PROFILE" val="00110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ROWDEF2" val="K3000400110|5"/>
  <p:tag name="ROWDEF3" val="K3000400120|5"/>
  <p:tag name="ROWDEF4" val="K3000400130|5"/>
  <p:tag name="ROWDEF5" val="K3000400140|5"/>
  <p:tag name="ROWDEF6" val="K3000400150|5"/>
  <p:tag name="ROWDEF7" val="K3000400160|5"/>
  <p:tag name="ROWDEF8" val="K3000400170|5"/>
  <p:tag name="ROWDEF9" val="K3000400180|5"/>
  <p:tag name="ROWDEF10" val="K3000400190|5"/>
  <p:tag name="ROWDEF11" val="K3000400220|5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51610|-1"/>
  <p:tag name="ROWDEF1" val="K3000432140|5"/>
  <p:tag name="ROWDEF2" val="K3000432210|5"/>
  <p:tag name="ROWDEF3" val="K3000432220|5"/>
  <p:tag name="ROWDEF4" val="K3000432230|5"/>
  <p:tag name="ROWDEF5" val="K3000432240|5"/>
  <p:tag name="TABELLEAUSBLENDEN" val="0"/>
  <p:tag name="PROFILE" val="11110"/>
  <p:tag name="BWADATUM" val="1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431235|5"/>
  <p:tag name="ROWDEF2" val="K3000430110|5"/>
  <p:tag name="ROWDEF3" val="K3000431175|5"/>
  <p:tag name="ROWDEF4" val="K3000431218|5"/>
  <p:tag name="ROWDEF5" val="K3000431180|5"/>
  <p:tag name="TABELLEAUSBLENDEN" val="0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431230|5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1431237|5"/>
  <p:tag name="ROWDEF2" val="K3001430120|5"/>
  <p:tag name="ROWDEF3" val="K3001431177|5"/>
  <p:tag name="ROWDEF4" val="K3001431219|5"/>
  <p:tag name="ROWDEF5" val="K3001431190|5"/>
  <p:tag name="TABELLEAUSBLENDEN" val="0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2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1"/>
  <p:tag name="BEZEICHNUNG" val="Eigene Folie 1"/>
  <p:tag name="HIDDEN" val="1"/>
  <p:tag name="PROFILE" val="00011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2"/>
  <p:tag name="BEZEICHNUNG" val="Eigene Folie 2"/>
  <p:tag name="HIDDEN" val="1"/>
  <p:tag name="PROFILE" val="00011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BILANZ_BERICHT_HYPERLINK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3"/>
  <p:tag name="BEZEICHNUNG" val="Eigene Folie 3"/>
  <p:tag name="HIDDEN" val="1"/>
  <p:tag name="PROFILE" val="00011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4"/>
  <p:tag name="BEZEICHNUNG" val="Eigene Folie 4"/>
  <p:tag name="HIDDEN" val="1"/>
  <p:tag name="PROFILE" val="00011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1"/>
  <p:tag name="BEZEICHNUNG" val="Bilanz für das Berichtsjahr (Einzel)"/>
  <p:tag name="FOLIENTYP" val=" 6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"/>
  <p:tag name="ADDISONVAR_BWA" val="0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176|5"/>
  <p:tag name="ROWDEF3" val="K3000300214|5"/>
  <p:tag name="ROWDEF4" val="K3000300218|5"/>
  <p:tag name="ROWDEF5" val="K3000300178|5"/>
  <p:tag name="ROWDEF6" val="K3000300180|5"/>
  <p:tag name="ROWDEF7" val="K3000300182|5"/>
  <p:tag name="ROWDEF8" val="K3000300181|5"/>
  <p:tag name="ROWDEF9" val="K3000300183|5"/>
  <p:tag name="ROWDEF10" val="K3000300184|5"/>
  <p:tag name="ROWDEF11" val="K3000300186|5"/>
  <p:tag name="ROWDEF12" val="K3000300188|5"/>
  <p:tag name="ROWDEF13" val="K3000300190|5"/>
  <p:tag name="ROWDEF14" val="K3000300192|5"/>
  <p:tag name="ROWDEF15" val="K3000300194|5"/>
  <p:tag name="ROWDEF16" val="K3000300196|5"/>
  <p:tag name="TABELLEAUSBLENDEN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2"/>
  <p:tag name="BEZEICHNUNG" val="Bilanz für das Berichtsjahr (PersGes)"/>
  <p:tag name="FOLIENTYP" val=" 2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Personengesellschaften"/>
  <p:tag name="ADDISONVAR_BWA" val="0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211|5"/>
  <p:tag name="ROWDEF3" val="K3000300213|5"/>
  <p:tag name="ROWDEF4" val="K3000300217|5"/>
  <p:tag name="ROWDEF5" val="K3000300212|5"/>
  <p:tag name="ROWDEF6" val="K3000300178|5"/>
  <p:tag name="ROWDEF7" val="K3000300180|5"/>
  <p:tag name="ROWDEF8" val="K3000300182|5"/>
  <p:tag name="ROWDEF9" val="K3000300181|5"/>
  <p:tag name="ROWDEF10" val="K3000300183|5"/>
  <p:tag name="ROWDEF11" val="K3000300184|5"/>
  <p:tag name="ROWDEF12" val="K3000300186|5"/>
  <p:tag name="ROWDEF13" val="K3000300188|5"/>
  <p:tag name="ROWDEF14" val="K3000300190|5"/>
  <p:tag name="ROWDEF15" val="K3000300192|5"/>
  <p:tag name="ROWDEF16" val="K3000300194|5"/>
  <p:tag name="ROWDEF17" val="K3000300196|5"/>
  <p:tag name="TABELLEAUSBLENDEN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SBLENDENWENN" val="WJ.Ende&lt;2016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3"/>
  <p:tag name="BEZEICHNUNG" val="Bilanz für das Berichtsjahr (KapGes)"/>
  <p:tag name="FOLIENTYP" val=" 4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italgesellschaften"/>
  <p:tag name="ADDISONVAR_BWA" val="0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210|5"/>
  <p:tag name="ROWDEF3" val="K3000309152|5"/>
  <p:tag name="ROWDEF4" val="T3000bs.eqLiab.equity.capRes|5"/>
  <p:tag name="ROWDEF5" val="T3000bs.eqLiab.equity.revenueRes|5"/>
  <p:tag name="ROWDEF6" val="K3000300216|5"/>
  <p:tag name="ROWDEF7" val="K3000309219|5"/>
  <p:tag name="ROWDEF8" val="K3000300178|5"/>
  <p:tag name="ROWDEF9" val="K3000300180|5"/>
  <p:tag name="ROWDEF10" val="K3000300182|5"/>
  <p:tag name="ROWDEF11" val="K3000300181|5"/>
  <p:tag name="ROWDEF12" val="K3000300183|5"/>
  <p:tag name="ROWDEF13" val="K3000300184|5"/>
  <p:tag name="ROWDEF14" val="K3000300186|5"/>
  <p:tag name="ROWDEF15" val="K3000300188|5"/>
  <p:tag name="ROWDEF16" val="K3000300190|5"/>
  <p:tag name="ROWDEF17" val="K3000300192|5"/>
  <p:tag name="ROWDEF18" val="K3000300194|5"/>
  <p:tag name="ROWDEF19" val="K3000300196|5"/>
  <p:tag name="TABELLEAUSBLENDEN" val="0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1.2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15|5"/>
  <p:tag name="ROWDEF2" val="K3000300021|5"/>
  <p:tag name="ROWDEF3" val="K3000300018|5"/>
  <p:tag name="ROWDEF4" val="K3000300020|5"/>
  <p:tag name="PROFILE" val="11110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4"/>
  <p:tag name="BEZEICHNUNG" val="Bilanz für das Berichtsjahr (Einzel neg.EK)"/>
  <p:tag name="FOLIENTYP" val=" 7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mit negativem EK"/>
  <p:tag name="ADDISONVAR_BWA" val="0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176|5"/>
  <p:tag name="ROWDEF3" val="K3000300214|5"/>
  <p:tag name="ROWDEF4" val="K3000300218|5"/>
  <p:tag name="ROWDEF5" val="K3000300224|5"/>
  <p:tag name="ROWDEF6" val="K3000300178|5"/>
  <p:tag name="ROWDEF7" val="K3000300180|5"/>
  <p:tag name="ROWDEF8" val="K3000300182|5"/>
  <p:tag name="ROWDEF9" val="K3000300181|5"/>
  <p:tag name="ROWDEF10" val="K3000300183|5"/>
  <p:tag name="ROWDEF11" val="K3000300184|5"/>
  <p:tag name="ROWDEF12" val="K3000300186|5"/>
  <p:tag name="ROWDEF13" val="K3000300188|5"/>
  <p:tag name="ROWDEF14" val="K3000300190|5"/>
  <p:tag name="ROWDEF15" val="K3000300192|5"/>
  <p:tag name="ROWDEF16" val="K3000300194|5"/>
  <p:tag name="ROWDEF17" val="K3000300196|5"/>
  <p:tag name="TABELLEAUSBLENDEN" val="0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00015|5"/>
  <p:tag name="ROWDEF2" val="K3000300021|5"/>
  <p:tag name="ROWDEF3" val="K3000300018|5"/>
  <p:tag name="ROWDEF4" val="K3000300020|5"/>
  <p:tag name="BWADATUM" val="0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5"/>
  <p:tag name="BEZEICHNUNG" val="Bilanz für das Berichtsjahr (Einzel neg.EK Aktiva)"/>
  <p:tag name="FOLIENTYP" val=" 8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mit negativem EK auf Aktiva"/>
  <p:tag name="ADDISONVAR_BWA" val="0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1|5"/>
  <p:tag name="ROWDEF13" val="K3000300222|5"/>
  <p:tag name="ROWDEF14" val="K3000300209|5"/>
  <p:tag name="ROWDEF15" val="K3000300223|5"/>
  <p:tag name="ROWDEF16" val="K3000300172|5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|5"/>
  <p:tag name="ROWDEF3" val="K3000|5"/>
  <p:tag name="ROWDEF4" val="K3000|5"/>
  <p:tag name="ROWDEF5" val="K3000300178|5"/>
  <p:tag name="ROWDEF6" val="K3000300180|5"/>
  <p:tag name="ROWDEF7" val="K3000300182|5"/>
  <p:tag name="ROWDEF8" val="K3000300181|5"/>
  <p:tag name="ROWDEF9" val="K3000300183|5"/>
  <p:tag name="ROWDEF10" val="K3000300184|5"/>
  <p:tag name="ROWDEF11" val="K3000300186|5"/>
  <p:tag name="ROWDEF12" val="K3000300188|5"/>
  <p:tag name="ROWDEF13" val="K3000300190|5"/>
  <p:tag name="ROWDEF14" val="K3000300192|5"/>
  <p:tag name="ROWDEF15" val="K3000300194|5"/>
  <p:tag name="ROWDEF16" val="K3000300196|5"/>
  <p:tag name="TABELLEAUSBLENDEN" val="0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6"/>
  <p:tag name="BEZEICHNUNG" val="Bilanz für das Berichtsjahr (PersGes neg.EK)"/>
  <p:tag name="FOLIENTYP" val=" 3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Personengesellschaften mit negativem EK"/>
  <p:tag name="ADDISONVAR_BWA" val="0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211|5"/>
  <p:tag name="ROWDEF3" val="K3000300213|5"/>
  <p:tag name="ROWDEF4" val="K3000300217|5"/>
  <p:tag name="ROWDEF5" val="K3000300224|5"/>
  <p:tag name="ROWDEF6" val="K3000300212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7"/>
  <p:tag name="BEZEICHNUNG" val="Bilanz für das Berichtsjahr (KapGes neg.EK)"/>
  <p:tag name="FOLIENTYP" val=" 5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Ges mit negativem EK"/>
  <p:tag name="ADDISONVAR_BWA" val="0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210|5"/>
  <p:tag name="ROWDEF3" val="K3000309152|5"/>
  <p:tag name="ROWDEF4" val="K3000300212|5"/>
  <p:tag name="ROWDEF5" val="K3000300216|5"/>
  <p:tag name="ROWDEF6" val="K3000309219|5"/>
  <p:tag name="ROWDEF7" val="K3000300224|5"/>
  <p:tag name="ROWDEF8" val="K3000300178|5"/>
  <p:tag name="ROWDEF9" val="K3000300180|5"/>
  <p:tag name="ROWDEF10" val="K3000300182|5"/>
  <p:tag name="ROWDEF11" val="K3000300181|5"/>
  <p:tag name="ROWDEF12" val="K3000300183|5"/>
  <p:tag name="ROWDEF13" val="K3000300184|5"/>
  <p:tag name="ROWDEF14" val="K3000300186|5"/>
  <p:tag name="ROWDEF15" val="K3000300188|5"/>
  <p:tag name="ROWDEF16" val="K3000300190|5"/>
  <p:tag name="ROWDEF17" val="K3000300192|5"/>
  <p:tag name="ROWDEF18" val="K3000300194|5"/>
  <p:tag name="ROWDEF19" val="K3000300196|5"/>
  <p:tag name="TABELLEAUSBLENDEN" val="0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8"/>
  <p:tag name="BEZEICHNUNG" val="Bilanz für das Berichtsjahr (KapCoRiLig)"/>
  <p:tag name="FOLIENTYP" val=" 10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CoRiLiG"/>
  <p:tag name="ADDISONVAR_BWA" val="0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  <p:tag name="BWADATUM" val="0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9198|5"/>
  <p:tag name="ROWDEF2" val="K3000300211|5"/>
  <p:tag name="ROWDEF3" val="K3000300213|5"/>
  <p:tag name="ROWDEF4" val="K3000300212|5"/>
  <p:tag name="ROWDEF5" val="K3000300216|5"/>
  <p:tag name="ROWDEF6" val="K3000309219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EKSTEUERUNG.BEZEICHNUNG"/>
  <p:tag name="ADDISONEKCHECK" val="1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PROFILE" val="00111"/>
  <p:tag name="NAME" val="3.1.1.9"/>
  <p:tag name="BEZEICHNUNG" val="Bilanz für das Berichtsjahr (KapCoRiLiG neg.EK)"/>
  <p:tag name="FOLIENTYP" val=" 11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CoRiLiG mit negativem EK"/>
  <p:tag name="ADDISONVAR_BWA" val="0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  <p:tag name="BWADATUM" val="0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9198|5"/>
  <p:tag name="ROWDEF2" val="K3000300211|5"/>
  <p:tag name="ROWDEF3" val="K3000300213|5"/>
  <p:tag name="ROWDEF4" val="K3000300212|5"/>
  <p:tag name="ROWDEF5" val="K3000300216|5"/>
  <p:tag name="ROWDEF6" val="K3000309219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EKSTEUERUNG.BEZEICHNUNG"/>
  <p:tag name="ADDISONEKCHECK" val="1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1.1.10"/>
  <p:tag name="BEZEICHNUNG" val="EK-Gliederung für das Berichtsjahr (KapCoRiLig) "/>
  <p:tag name="FOLIENTYP" val="-1"/>
  <p:tag name="PROFILE" val="01111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9101|5"/>
  <p:tag name="ROWDEF2" val="K3000309102|5"/>
  <p:tag name="ROWDEF3" val="K3000309103|5"/>
  <p:tag name="ROWDEF4" val="K3000309104|5"/>
  <p:tag name="ROWDEF5" val="K3000309105|5"/>
  <p:tag name="ROWDEF6" val="K3000|5"/>
  <p:tag name="ROWDEF7" val="K3000|5"/>
  <p:tag name="ROWDEF8" val="K3000|5"/>
  <p:tag name="ROWDEF9" val="K3000309109|5"/>
  <p:tag name="TABELLEAUSBLENDEN" val="0"/>
  <p:tag name="BWADATUM" val="0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  <p:tag name="ADDISONVAR_BWA" val="0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|5"/>
  <p:tag name="ROWDEF2" val="K3000|5"/>
  <p:tag name="ROWDEF3" val="K3000|5"/>
  <p:tag name="ROWDEF4" val="K3000|5"/>
  <p:tag name="ROWDEF5" val="K3000|5"/>
  <p:tag name="ROWDEF6" val="K3000300212|5"/>
  <p:tag name="ROWDEF7" val="K3000300216|5"/>
  <p:tag name="ROWDEF8" val="K3000309219|5"/>
  <p:tag name="ROWDEF9" val="K3000309129|5"/>
  <p:tag name="TABELLEAUSBLENDEN" val="0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9191|5"/>
  <p:tag name="ROWDEF2" val="K3000309192|5"/>
  <p:tag name="ROWDEF3" val="K3000309193|5"/>
  <p:tag name="ROWDEF4" val="K3000309194|5"/>
  <p:tag name="ROWDEF5" val="K3000309195|5"/>
  <p:tag name="ROWDEF6" val="K3000300212|5"/>
  <p:tag name="ROWDEF7" val="K3000300216|5"/>
  <p:tag name="ROWDEF8" val="K3000309219|5"/>
  <p:tag name="ROWDEF9" val="K3000309199|5"/>
  <p:tag name="TABELLEAUSBLENDEN" val="0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9111|5"/>
  <p:tag name="ROWDEF2" val="K3000309112|5"/>
  <p:tag name="ROWDEF3" val="K3000309113|5"/>
  <p:tag name="ROWDEF4" val="K3000309114|5"/>
  <p:tag name="ROWDEF5" val="K3000309115|5"/>
  <p:tag name="ROWDEF6" val="K3000|5"/>
  <p:tag name="ROWDEF7" val="K3000|5"/>
  <p:tag name="ROWDEF8" val="K3000|5"/>
  <p:tag name="ROWDEF9" val="K3000309119|5"/>
  <p:tag name="TABELLEAUSBLENDEN" val="0"/>
  <p:tag name="BWADATUM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BILANZ_BERICHT_HYPERLINK" val="1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1"/>
  <p:tag name="BEZEICHNUNG" val="3 Jahre | Erträge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10|5"/>
  <p:tag name="ROWDEF2" val="K3000300013|5"/>
  <p:tag name="ROWDEF3" val="K3000300014|5"/>
  <p:tag name="ROWDEF4" val="K3000300015|5"/>
  <p:tag name="TABELLEAUSBLENDEN" val="0"/>
  <p:tag name="PROFILE" val="111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010|5"/>
  <p:tag name="ROWDEF2" val="K3000300013|5"/>
  <p:tag name="ROWDEF3" val="K3000300014|5"/>
  <p:tag name="ROWDEF4" val="K3000300015|5"/>
  <p:tag name="TABELLEAUSBLENDEN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2"/>
  <p:tag name="BEZEICHNUNG" val="3 Jahre | Aufwendung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08|5"/>
  <p:tag name="ROWDEF2" val="K3000300016|5"/>
  <p:tag name="ROWDEF3" val="K3000300017|5"/>
  <p:tag name="ROWDEF4" val="K3000300060|5"/>
  <p:tag name="ROWDEF5" val="K3000300021|5"/>
  <p:tag name="TABELLEAUSBLENDEN" val="0"/>
  <p:tag name="PROFILE" val="111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008|5"/>
  <p:tag name="ROWDEF2" val="K3000300016|5"/>
  <p:tag name="ROWDEF3" val="K3000300017|5"/>
  <p:tag name="ROWDEF4" val="K3000300060|5"/>
  <p:tag name="ROWDEF5" val="K3000300021|5"/>
  <p:tag name="TABELLEAUSBLENDEN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3"/>
  <p:tag name="BEZEICHNUNG" val="3 Jahre | Wesentliche Aufwendungen (ohne Materialaufwand)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00008|5"/>
  <p:tag name="ROWDEF2" val="K3000300030|5"/>
  <p:tag name="ROWDEF3" val="K3000300032|5"/>
  <p:tag name="ROWDEF4" val="K3000300034|5"/>
  <p:tag name="ROWDEF5" val="K3000300036|5"/>
  <p:tag name="ROWDEF6" val="K3000300038|5"/>
  <p:tag name="ROWDEF7" val="K3000300040|5"/>
  <p:tag name="ROWDEF8" val="K3000300042|5"/>
  <p:tag name="ROWDEF9" val="K3000300046|5"/>
  <p:tag name="ROWDEF10" val="K3000300048|5"/>
  <p:tag name="TABELLEAUSBLENDEN" val="0"/>
  <p:tag name="PROFILE" val="111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008|5"/>
  <p:tag name="ROWDEF2" val="K3000300030|5"/>
  <p:tag name="ROWDEF3" val="K3000300032|5"/>
  <p:tag name="ROWDEF4" val="K3000300034|5"/>
  <p:tag name="ROWDEF5" val="K3000300036|5"/>
  <p:tag name="ROWDEF6" val="K3000300038|5"/>
  <p:tag name="ROWDEF7" val="K3000300040|5"/>
  <p:tag name="ROWDEF8" val="K3000300042|5"/>
  <p:tag name="ROWDEF9" val="K3000300046|5"/>
  <p:tag name="ROWDEF10" val="K3000300048|5"/>
  <p:tag name="TABELLEAUSBLENDEN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4"/>
  <p:tag name="BEZEICHNUNG" val="3 Jahre | Betriebliche Steuer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62|5"/>
  <p:tag name="ROWDEF2" val="K3000300064|5"/>
  <p:tag name="ROWDEF3" val="K3000300018|5"/>
  <p:tag name="TABELLEAUSBLENDEN" val="0"/>
  <p:tag name="PROFILE" val="111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00062|5"/>
  <p:tag name="ROWDEF2" val="K3000300064|5"/>
  <p:tag name="ROWDEF3" val="K3000300018|5"/>
  <p:tag name="TABELLEAUSBLENDEN" val="0"/>
  <p:tag name="BWADATUM" val="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0029|5"/>
  <p:tag name="ROWDEF2" val="K3000400049|5"/>
  <p:tag name="ROWDEF3" val="K3000400229|5"/>
  <p:tag name="ROWDEF4" val="K3000400259|5"/>
  <p:tag name="ROWDEF5" val="K3000400309|5"/>
  <p:tag name="ROWDEF6" val="K3000400339|5"/>
  <p:tag name="TABELLEAUSBLENDEN" val="0"/>
  <p:tag name="BWADATUM" val="0"/>
  <p:tag name="PROFILE" val="011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9|5"/>
  <p:tag name="ROWDEF2" val="K3000400049|5"/>
  <p:tag name="ROWDEF3" val="K3000400229|5"/>
  <p:tag name="ROWDEF4" val="K3000400259|5"/>
  <p:tag name="ROWDEF5" val="K3000400309|5"/>
  <p:tag name="ROWDEF6" val="K3000400339|5"/>
  <p:tag name="TABELLEAUSBLENDEN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2"/>
  <p:tag name="BEZEICHNUNG" val="Erfolgsrechnung | Erfolgsanteile in % zur Gesamt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403029|5"/>
  <p:tag name="ROWDEF2" val="K5000403049|5"/>
  <p:tag name="ROWDEF3" val="K5000403229|5"/>
  <p:tag name="ROWDEF4" val="K5000403259|5"/>
  <p:tag name="ROWDEF5" val="K5000403309|5"/>
  <p:tag name="ROWDEF6" val="K5000403339|5"/>
  <p:tag name="TABELLEAUSBLENDEN" val="0"/>
  <p:tag name="PROFILE" val="011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29|5"/>
  <p:tag name="ROWDEF2" val="K5000403049|5"/>
  <p:tag name="ROWDEF3" val="K5000403229|5"/>
  <p:tag name="ROWDEF4" val="K5000403259|5"/>
  <p:tag name="ROWDEF5" val="K5000403309|5"/>
  <p:tag name="ROWDEF6" val="K5000403339|5"/>
  <p:tag name="TABELLEAUSBLENDEN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3"/>
  <p:tag name="BEZEICHNUNG" val="Erfolgsrechnung | Detailansicht Erträg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11|5Kassenabrechnungen"/>
  <p:tag name="ROWDEF2" val="K3000400014|5Privatabrechnungen"/>
  <p:tag name="ROWDEF3" val="K3000400016|5Gutachten und sonstige Praxiserlöse"/>
  <p:tag name="ROWDEF4" val="K3000400020|5Bestandsveränderungen"/>
  <p:tag name="ROWDEF5" val="K3000400024|5Privatnutzung Kfz und Materialentnahmen"/>
  <p:tag name="ROWDEF6" val="K3000400026|5Andere sonstige betriebliche Erträge"/>
  <p:tag name="ROWDEF7" val="K3000400240|5Zins- und Beteiligungserträge"/>
  <p:tag name="ROWDEF8" val="K3000400280|5AO Erträge"/>
  <p:tag name="TABELLEAUSBLENDEN" val="0"/>
  <p:tag name="PROFILE" val="011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11|5"/>
  <p:tag name="TABELLEAUSBLENDEN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16|5"/>
  <p:tag name="TABELLEAUSBLENDEN" val="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0|5"/>
  <p:tag name="TABELLEAUSBLENDEN" val="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6|5"/>
  <p:tag name="TABELLEAUSBLENDEN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40|5"/>
  <p:tag name="TABELLEAUSBLENDEN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14|5"/>
  <p:tag name="TABELLEAUSBLEND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BILANZ_BERICHT_HYPERLINK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024|5"/>
  <p:tag name="TABELLEAUSBLENDEN" val="0"/>
  <p:tag name="BWADATUM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80|5"/>
  <p:tag name="TABELLEAUSBLENDEN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4"/>
  <p:tag name="BEZEICHNUNG" val="Erfolgsrechnung | Detailansicht Aufwendungen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41|5Praxis- und Laborbedarf"/>
  <p:tag name="ROWDEF2" val="K3000400042|5Fremdlabor"/>
  <p:tag name="ROWDEF3" val="K3000400080|5Personalkosten"/>
  <p:tag name="ROWDEF4" val="K3000400081|5davon Kosten für Praxisvertretung"/>
  <p:tag name="ROWDEF5" val="K3000400110|5Raumkosten"/>
  <p:tag name="ROWDEF6" val="K3000400120|5Praxissteuern"/>
  <p:tag name="ROWDEF7" val="K3000400130|5Versicherungen/Beiträge"/>
  <p:tag name="ROWDEF8" val="K3000400150|5Fahrzeugkosten"/>
  <p:tag name="ROWDEF9" val="K3000400160|5Reise- und Fortbildungskosten"/>
  <p:tag name="ROWDEF10" val="K3000400220|5Abschreibungen"/>
  <p:tag name="ROWDEF11" val="K3000400180|5Kosten der Praxiseinrichtung"/>
  <p:tag name="ROWDEF12" val="K3000400190|5Allgemeine Kosten"/>
  <p:tag name="ROWDEF13" val="K3000400250|5Zinsaufwendungen"/>
  <p:tag name="ROWDEF14" val="K3000400290|5AO Aufwendungen"/>
  <p:tag name="TABELLEAUSBLENDEN" val="0"/>
  <p:tag name="PROFILE" val="0111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41|5"/>
  <p:tag name="TABELLEAUSBLENDEN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10|5"/>
  <p:tag name="BWADATUM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81|5"/>
  <p:tag name="TABELLEAUSBLENDEN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220|5"/>
  <p:tag name="BWADATUM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90|5"/>
  <p:tag name="BWADATUM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042|5"/>
  <p:tag name="BWADATUM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20|5"/>
  <p:tag name="BWADATUM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50|5"/>
  <p:tag name="TABELLEAUSBLENDEN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250|5"/>
  <p:tag name="BWADATUM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080|5"/>
  <p:tag name="BWADATUM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30|5"/>
  <p:tag name="BWADATUM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60|5"/>
  <p:tag name="BWADATUM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180|5"/>
  <p:tag name="BWADATUM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290|5"/>
  <p:tag name="BWADATUM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5"/>
  <p:tag name="BEZEICHNUNG" val="Erfolgsrechnung | Detailansicht Aufwendung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1|5Praxis- und Laborbedarf %"/>
  <p:tag name="ROWDEF2" val="K5000403042|5Fremdlabor %"/>
  <p:tag name="ROWDEF3" val="K5000403080|5Personalkosten %"/>
  <p:tag name="ROWDEF4" val="K5000403081|5Kosten der Praxisvertretung %"/>
  <p:tag name="ROWDEF5" val="K5000403110|5Raumkosten %"/>
  <p:tag name="ROWDEF6" val="K5000403120|5Praxissteuern %"/>
  <p:tag name="ROWDEF7" val="K5000403130|5Versicherungen/Beiträge %"/>
  <p:tag name="ROWDEF8" val="K5000403150|5Fahrzeugkosten %"/>
  <p:tag name="ROWDEF9" val="K5000403160|5Reise-/ und Fortbildungskosten %"/>
  <p:tag name="ROWDEF10" val="K5000403220|5Abschreibungen %"/>
  <p:tag name="ROWDEF11" val="K5000403180|5Kosten der Praxiseinrichtung %"/>
  <p:tag name="ROWDEF12" val="K5000403190|5Allgemeine Kosten %"/>
  <p:tag name="ROWDEF13" val="K5000403250|5Zinsaufwendungen %"/>
  <p:tag name="ROWDEF14" val="K5000403290|5AO Aufwendungen %"/>
  <p:tag name="TABELLEAUSBLENDEN" val="0"/>
  <p:tag name="PROFILE" val="0111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1|5"/>
  <p:tag name="TABELLEAUSBLENDEN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10|5"/>
  <p:tag name="BWADATUM" val="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81|5"/>
  <p:tag name="TABELLEAUSBLENDEN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220|5"/>
  <p:tag name="BWADATUM" val="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90|5"/>
  <p:tag name="BWADATUM" val="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2|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20|5"/>
  <p:tag name="BWADATUM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50|5"/>
  <p:tag name="BWADATUM" val="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250|5"/>
  <p:tag name="BWADATUM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080|5"/>
  <p:tag name="BWADATUM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30|5"/>
  <p:tag name="BWADATUM" val="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60|5"/>
  <p:tag name="BWADATUM" val="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180|5"/>
  <p:tag name="BWADATUM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290|5"/>
  <p:tag name="BWADATUM" val="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403029|5"/>
  <p:tag name="ROWDEF2" val="K6000403049|5"/>
  <p:tag name="ROWDEF3" val="K6000403429|5"/>
  <p:tag name="ROWDEF4" val="K6000403080|5"/>
  <p:tag name="ROWDEF5" val="K6000403229|5"/>
  <p:tag name="ROWDEF6" val="K6000403339|5"/>
  <p:tag name="TABELLEAUSBLENDEN" val="0"/>
  <p:tag name="BEREICH" val="Gewinn &amp; Verlust"/>
  <p:tag name="NAME" val="2.4.1"/>
  <p:tag name="BEZEICHNUNG" val="Praxisvergleich | Ertragskennzahlen"/>
  <p:tag name="FOLIENTYP" val=" 0"/>
  <p:tag name="PROFILE" val="0011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403029|5"/>
  <p:tag name="ROWDEF2" val="K5000403049|5"/>
  <p:tag name="ROWDEF3" val="K5000403429|5"/>
  <p:tag name="ROWDEF4" val="K5000403080|5"/>
  <p:tag name="ROWDEF5" val="K5000403229|5"/>
  <p:tag name="ROWDEF6" val="K5000403339|5"/>
  <p:tag name="TABELLEAUSBLENDEN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  <p:tag name="BEREICH" val="Gewinn &amp; Verlust"/>
  <p:tag name="NAME" val="2.4.2"/>
  <p:tag name="BEZEICHNUNG" val="Praxisvergleich | Leistungskennzahlen"/>
  <p:tag name="FOLIENTYP" val=" 0"/>
  <p:tag name="PROFILE" val="0011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400029|5"/>
  <p:tag name="ROWDEF2" val="K3070400049|5"/>
  <p:tag name="ROWDEF3" val="K3070400060|5"/>
  <p:tag name="ROWDEF4" val="K3070400080|5"/>
  <p:tag name="ROWDEF5" val="K3070400220|5"/>
  <p:tag name="ROWDEF6" val="K3070400199|5"/>
  <p:tag name="ROWDEF7" val="K3070400229|5"/>
  <p:tag name="ROWDEF8" val="K3070400259|5"/>
  <p:tag name="ROWDEF9" val="K3070400309|5"/>
  <p:tag name="ROWDEF10" val="K3070400339|5"/>
  <p:tag name="TABELLEAUSBLENDEN" val="0"/>
  <p:tag name="PROFILE" val="0011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400029|5"/>
  <p:tag name="ROWDEF2" val="K3070400049|5"/>
  <p:tag name="ROWDEF3" val="K3070400060|5"/>
  <p:tag name="ROWDEF4" val="K3070400080|5"/>
  <p:tag name="ROWDEF5" val="K3070400220|5"/>
  <p:tag name="ROWDEF6" val="K3070400199|5"/>
  <p:tag name="ROWDEF7" val="K3070400229|5"/>
  <p:tag name="ROWDEF8" val="K3070400259|5"/>
  <p:tag name="ROWDEF9" val="K3070400309|5"/>
  <p:tag name="ROWDEF10" val="K3070400339|5"/>
  <p:tag name="TABELLEAUSBLENDEN" val="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400029|5"/>
  <p:tag name="ROWDEF2" val="K6070400049|5"/>
  <p:tag name="ROWDEF3" val="K6070400060|5"/>
  <p:tag name="ROWDEF4" val="K6070400080|5"/>
  <p:tag name="ROWDEF5" val="K6070400220|5"/>
  <p:tag name="ROWDEF6" val="K6070400199|5"/>
  <p:tag name="ROWDEF7" val="K6070400229|5"/>
  <p:tag name="ROWDEF8" val="K6070400259|5"/>
  <p:tag name="ROWDEF9" val="K6070400309|5"/>
  <p:tag name="ROWDEF10" val="K6070400339|5"/>
  <p:tag name="TABELLEAUSBLENDEN" val="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400010|5"/>
  <p:tag name="ROWDEF2" val="K3130400028|5"/>
  <p:tag name="BEREICH" val="Gewinn &amp; Verlust"/>
  <p:tag name="NAME" val="2.5.2"/>
  <p:tag name="BEZEICHNUNG" val="Wachstum | Betriebsleistung"/>
  <p:tag name="FOLIENTYP" val=" 0"/>
  <p:tag name="BWADATUM" val="0"/>
  <p:tag name="PROFILE" val="0011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400010|5"/>
  <p:tag name="ROWDEF2" val="K3050400028|5"/>
  <p:tag name="ROWDEF3" val="K3050400029|5"/>
  <p:tag name="ROWDEF4" val="K3130400029|5"/>
  <p:tag name="ROWDEF5" val="K5130400029|5"/>
  <p:tag name="TABELLEAUSBLENDEN" val="0"/>
  <p:tag name="BWADATUM" val="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400029|5"/>
  <p:tag name="ROWDEF2" val="K3130400040|5"/>
  <p:tag name="PROFILE" val="0011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400029|5"/>
  <p:tag name="ROWDEF2" val="K3050400040|5"/>
  <p:tag name="ROWDEF3" val="K3050400049|5"/>
  <p:tag name="ROWDEF4" val="K3130400049|5"/>
  <p:tag name="ROWDEF5" val="K5130400049|5"/>
  <p:tag name="BWADATUM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4"/>
  <p:tag name="BEZEICHNUNG" val="Wachstum | Personalkost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400029|5"/>
  <p:tag name="ROWDEF2" val="K3130400080|5"/>
  <p:tag name="PROFILE" val="0011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400029|5"/>
  <p:tag name="ROWDEF2" val="K3050400080|5"/>
  <p:tag name="ROWDEF3" val="K5050403080|5"/>
  <p:tag name="ROWDEF4" val="K3130400080|5"/>
  <p:tag name="ROWDEF5" val="K5130400080|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"/>
  <p:tag name="NACHBEARBEITEN" val="0"/>
  <p:tag name="SLIDEVERSION" val="BilanzBWA"/>
  <p:tag name="FOLIENTYP" val=" 0"/>
  <p:tag name="BEREICH" val="Hauptmenü"/>
  <p:tag name="NAME" val="0.1.0"/>
  <p:tag name="BEZEICHNUNG" val="Startfolien Bilanz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5"/>
  <p:tag name="BEZEICHNUNG" val="Wachstum | EBIT (Betriebserfolg)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400029|5"/>
  <p:tag name="ROWDEF2" val="K3130400060|5"/>
  <p:tag name="ROWDEF3" val="K3130400430|5"/>
  <p:tag name="BWADATUM" val="0"/>
  <p:tag name="PROFILE" val="0011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400029|5"/>
  <p:tag name="ROWDEF2" val="K3050400060|5"/>
  <p:tag name="ROWDEF3" val="K3050400430|5"/>
  <p:tag name="ROWDEF4" val="K3050400229|5"/>
  <p:tag name="ROWDEF5" val="K3130400229|5"/>
  <p:tag name="ROWDEF6" val="K5130400229|5"/>
  <p:tag name="BWADATUM" val="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6"/>
  <p:tag name="BEZEICHNUNG" val="Wachstum | Gesamterfol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00015|5"/>
  <p:tag name="ROWDEF2" val="K3130300019|5"/>
  <p:tag name="PROFILE" val="0011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00015|5"/>
  <p:tag name="ROWDEF2" val="K3050300019|5"/>
  <p:tag name="ROWDEF3" val="K3050300020|5"/>
  <p:tag name="ROWDEF4" val="K3130300020|5"/>
  <p:tag name="ROWDEF5" val="K5130300020|5"/>
  <p:tag name="TABELLEAUSBLENDEN" val="0"/>
  <p:tag name="BWADATUM" val="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1"/>
  <p:tag name="BEZEICHNUNG" val="Eigene Folie 1"/>
  <p:tag name="HIDDEN" val="1"/>
  <p:tag name="PROFILE" val="000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2"/>
  <p:tag name="BEZEICHNUNG" val="Eigene Folie 2"/>
  <p:tag name="HIDDEN" val="1"/>
  <p:tag name="PROFILE" val="000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1.0"/>
  <p:tag name="BEZEICHNUNG" val="Auf einen Blick"/>
  <p:tag name="PROFILE" val="1111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3"/>
  <p:tag name="BEZEICHNUNG" val="Eigene Folie 3"/>
  <p:tag name="HIDDEN" val="1"/>
  <p:tag name="PROFILE" val="0001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HIDDEN" val="1"/>
  <p:tag name="PROFILE" val="0001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1.1"/>
  <p:tag name="BEZEICHNUNG" val="Bilanz des Berichtsjahres"/>
  <p:tag name="FOLIENTYP" val=" 9"/>
  <p:tag name="PROFILE" val="1111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0172|5"/>
  <p:tag name="ROWDEF2" val="K3000300174|5"/>
  <p:tag name="ROWDEF3" val="K5000301350|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72|5"/>
  <p:tag name="ROWDEF2" val="K3000300232|5"/>
  <p:tag name="ROWDEF3" val="K3000300225|5"/>
  <p:tag name="ROWDEF4" val="K3000300220|5"/>
  <p:tag name="PROFILE" val="1111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72|5"/>
  <p:tag name="ROWDEF2" val="K3000300232|5"/>
  <p:tag name="ROWDEF3" val="K3000300225|5"/>
  <p:tag name="ROWDEF4" val="K3000300220|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2"/>
  <p:tag name="BEZEICHNUNG" val="3 Jahre | Vermög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0140|5"/>
  <p:tag name="ROWDEF2" val="K3000300150|5"/>
  <p:tag name="ROWDEF3" val="K3000300152|5"/>
  <p:tag name="ROWDEF4" val="K3000300205|5"/>
  <p:tag name="ROWDEF5" val="K3000300158|5"/>
  <p:tag name="ROWDEF6" val="K3000300160|5"/>
  <p:tag name="BWADATUM" val="0"/>
  <p:tag name="PROFILE" val="1111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40|5"/>
  <p:tag name="ROWDEF2" val="K3000300150|5"/>
  <p:tag name="ROWDEF3" val="K3000300152|5"/>
  <p:tag name="ROWDEF4" val="K3000300205|5"/>
  <p:tag name="ROWDEF5" val="K3000300158|5"/>
  <p:tag name="ROWDEF6" val="K3000300160|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3"/>
  <p:tag name="BEZEICHNUNG" val="3 Jahre | Fremdkapital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0180|5"/>
  <p:tag name="ROWDEF2" val="K3000300186|5"/>
  <p:tag name="ROWDEF3" val="K3000300188|5"/>
  <p:tag name="ROWDEF4" val="K3000300190|5"/>
  <p:tag name="ROWDEF5" val="K3000300230|5"/>
  <p:tag name="ROWDEF6" val="K3000300194|5"/>
  <p:tag name="BWADATUM" val="0"/>
  <p:tag name="PROFILE" val="1111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80|5"/>
  <p:tag name="ROWDEF2" val="K3000300186|5"/>
  <p:tag name="ROWDEF3" val="K3000300188|5"/>
  <p:tag name="ROWDEF4" val="K3000300190|5"/>
  <p:tag name="ROWDEF5" val="K3000300230|5"/>
  <p:tag name="ROWDEF6" val="K3000300194|5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0100|5"/>
  <p:tag name="ROWDEF2" val="K3000300020|5"/>
  <p:tag name="ROWDEF3" val="K5000300136|5"/>
  <p:tag name="BWADATUM" val="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4"/>
  <p:tag name="BEZEICHNUNG" val="3 Jahre | Eigenkapital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1000300260|5"/>
  <p:tag name="ROWDEF2" val="K1000300262|5"/>
  <p:tag name="ROWDEF3" val="K1000300264|5"/>
  <p:tag name="ROWDEF4" val="K1000300266|5"/>
  <p:tag name="ROWDEF5" val="K1000300268|5"/>
  <p:tag name="ROWDEF6" val="K1000300270|5"/>
  <p:tag name="ROWDEF7" val="K1000300272|5"/>
  <p:tag name="PROFILE" val="1111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400601|5"/>
  <p:tag name="ROWDEF2" val="K3000400629|5"/>
  <p:tag name="ROWDEF3" val="K5000403629|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3.1"/>
  <p:tag name="BEZEICHNUNG" val="Entnahmen | Über-/Unterentnahm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601|5"/>
  <p:tag name="ROWDEF2" val="K3000400629|5"/>
  <p:tag name="ROWDEF3" val="K3000400699|5"/>
  <p:tag name="PROFILE" val="1111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601|5"/>
  <p:tag name="ROWDEF2" val="K3000400629|5"/>
  <p:tag name="ROWDEF3" val="K3000400699|5"/>
  <p:tag name="ROWDEF4" val="K5000403629|5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4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3.2"/>
  <p:tag name="BEZEICHNUNG" val="Entnahmen | Verwendungszweck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710|5"/>
  <p:tag name="ROWDEF2" val="K3000400720|5"/>
  <p:tag name="ROWDEF3" val="K3000400730|5"/>
  <p:tag name="ROWDEF4" val="K3000400740|5"/>
  <p:tag name="ROWDEF5" val="K3000400750|5"/>
  <p:tag name="ROWDEF6" val="K3000400789|5"/>
  <p:tag name="ROWDEF7" val="K3000400792|5"/>
  <p:tag name="PROFILE" val="111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710|5"/>
  <p:tag name="ROWDEF2" val="K3000400720|5"/>
  <p:tag name="ROWDEF3" val="K3000400730|5"/>
  <p:tag name="ROWDEF4" val="K3000400740|5"/>
  <p:tag name="ROWDEF5" val="K3000400750|5"/>
  <p:tag name="ROWDEF6" val="K3000400789|5"/>
  <p:tag name="ROWDEF7" val="K3000400792|5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40|5"/>
  <p:tag name="ROWDEF2" val="K3070300148|5"/>
  <p:tag name="ROWDEF3" val="K3070300160|5"/>
  <p:tag name="ROWDEF4" val="K3070300235|5"/>
  <p:tag name="ROWDEF5" val="K3070300178|5"/>
  <p:tag name="ROWDEF6" val="K3070300180|5"/>
  <p:tag name="ROWDEF7" val="K3070300184|5"/>
  <p:tag name="ROWDEF8" val="K3070300194|5"/>
  <p:tag name="ROWDEF9" val="K3070300174|5"/>
  <p:tag name="PROFILE" val="001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40|5"/>
  <p:tag name="ROWDEF2" val="K3070300148|5"/>
  <p:tag name="ROWDEF3" val="K3070300160|5"/>
  <p:tag name="ROWDEF4" val="K3070300235|5"/>
  <p:tag name="ROWDEF5" val="K3070300178|5"/>
  <p:tag name="ROWDEF6" val="K3070300180|5"/>
  <p:tag name="ROWDEF7" val="K3070300184|5"/>
  <p:tag name="ROWDEF8" val="K3070300194|5"/>
  <p:tag name="ROWDEF9" val="K3070300174|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00140|5"/>
  <p:tag name="ROWDEF2" val="K6070300148|5"/>
  <p:tag name="ROWDEF3" val="K6070300160|5"/>
  <p:tag name="ROWDEF4" val="K6070300235|5"/>
  <p:tag name="ROWDEF5" val="K6070300178|5"/>
  <p:tag name="ROWDEF6" val="K6070300180|5"/>
  <p:tag name="ROWDEF7" val="K6070300184|5"/>
  <p:tag name="ROWDEF8" val="K6070300194|5"/>
  <p:tag name="ROWDEF9" val="K6070300174|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2"/>
  <p:tag name="BEZEICHNUNG" val="Wachstum | Anlage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431100|5"/>
  <p:tag name="ROWDEF2" val="K3141431080|5"/>
  <p:tag name="ROWDEF3" val="K3141431120|5"/>
  <p:tag name="ROWDEF4" val="K3140432481|5"/>
  <p:tag name="ROWDEF5" val="K3070300140|5"/>
  <p:tag name="PROFILE" val="0011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431100|5"/>
  <p:tag name="ROWDEF2" val="K3001431080|5"/>
  <p:tag name="ROWDEF3" val="K3001431120|5"/>
  <p:tag name="ROWDEF4" val="K3000432481|5"/>
  <p:tag name="ROWDEF5" val="K3050300140|5"/>
  <p:tag name="BWADATUM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1431100|5"/>
  <p:tag name="ROWDEF2" val="K3141431080|5"/>
  <p:tag name="ROWDEF3" val="K3141431120|5"/>
  <p:tag name="ROWDEF4" val="K3140432481|5"/>
  <p:tag name="ROWDEF5" val="K3070300140|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431100|5"/>
  <p:tag name="ROWDEF2" val="K6150431080|5"/>
  <p:tag name="ROWDEF3" val="K6150431120|5"/>
  <p:tag name="ROWDEF4" val="K6150432481|5"/>
  <p:tag name="ROWDEF5" val="K6070300140|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50|5"/>
  <p:tag name="ROWDEF2" val="K3070300152|5"/>
  <p:tag name="ROWDEF3" val="K3070300154|5"/>
  <p:tag name="ROWDEF4" val="K3070300156|5"/>
  <p:tag name="ROWDEF5" val="K3070300158|5"/>
  <p:tag name="ROWDEF6" val="K3070300148|5"/>
  <p:tag name="ROWDEF7" val="K3131300033|8"/>
  <p:tag name="PROFILE" val="001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00150|5"/>
  <p:tag name="ROWDEF2" val="K3050300152|5"/>
  <p:tag name="ROWDEF3" val="K3050300154|5"/>
  <p:tag name="ROWDEF4" val="K3050300156|5"/>
  <p:tag name="ROWDEF5" val="K3050300158|5"/>
  <p:tag name="ROWDEF6" val="K3050300148|5"/>
  <p:tag name="ROWDEF7" val="K3001300033|5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50|5"/>
  <p:tag name="ROWDEF2" val="K3070300152|5"/>
  <p:tag name="ROWDEF3" val="K3070300154|5"/>
  <p:tag name="ROWDEF4" val="K3070300156|5"/>
  <p:tag name="ROWDEF5" val="K3070300158|5"/>
  <p:tag name="ROWDEF6" val="K3070300148|5"/>
  <p:tag name="ROWDEF7" val="K3071300033|5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6070300150|5"/>
  <p:tag name="ROWDEF2" val="K6070300152|5"/>
  <p:tag name="ROWDEF3" val="K6070300154|5"/>
  <p:tag name="ROWDEF4" val="K6070300156|5"/>
  <p:tag name="ROWDEF5" val="K6070300158|5"/>
  <p:tag name="ROWDEF6" val="K6070300148|5"/>
  <p:tag name="ROWDEF7" val="K6071300033|5"/>
  <p:tag name="BWADATUM" val="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4"/>
  <p:tag name="BEZEICHNUNG" val="Wachstum | Verbindlichkeiten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86|5"/>
  <p:tag name="ROWDEF2" val="K3070300188|5"/>
  <p:tag name="ROWDEF3" val="K3070300190|5"/>
  <p:tag name="ROWDEF4" val="K3070300230|5"/>
  <p:tag name="ROWDEF5" val="K3070300184|5"/>
  <p:tag name="PROFILE" val="00110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00186|5"/>
  <p:tag name="ROWDEF2" val="K3050300188|5"/>
  <p:tag name="ROWDEF3" val="K3050300190|5"/>
  <p:tag name="ROWDEF4" val="K3050300230|5"/>
  <p:tag name="ROWDEF5" val="K3050300184|5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86|5"/>
  <p:tag name="ROWDEF2" val="K3070300188|5"/>
  <p:tag name="ROWDEF3" val="K3070300190|5"/>
  <p:tag name="ROWDEF4" val="K3070300230|5"/>
  <p:tag name="ROWDEF5" val="K3070300184|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00186|5"/>
  <p:tag name="ROWDEF2" val="K6070300188|5"/>
  <p:tag name="ROWDEF3" val="K6070300190|5"/>
  <p:tag name="ROWDEF4" val="K6070300230|5"/>
  <p:tag name="ROWDEF5" val="K6070300184|5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5"/>
  <p:tag name="BEZEICHNUNG" val="Wachstum | Eigenkapital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400601|5"/>
  <p:tag name="ROWDEF2" val="K3130400629|5"/>
  <p:tag name="BWADATUM" val="0"/>
  <p:tag name="PROFILE" val="0011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0601|5"/>
  <p:tag name="ROWDEF2" val="K3000400629|5"/>
  <p:tag name="ROWDEF3" val="K3050300174|5"/>
  <p:tag name="ROWDEF4" val="K3130300174|5"/>
  <p:tag name="ROWDEF5" val="K5130300174|5"/>
  <p:tag name="BWADATUM" val="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2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1"/>
  <p:tag name="BEZEICHNUNG" val="Eigene Folie 1"/>
  <p:tag name="HIDDEN" val="1"/>
  <p:tag name="PROFILE" val="000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2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2"/>
  <p:tag name="BEZEICHNUNG" val="Eigene Folie 2"/>
  <p:tag name="HIDDEN" val="1"/>
  <p:tag name="PROFILE" val="0001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3"/>
  <p:tag name="BEZEICHNUNG" val="Eigene Folie 3"/>
  <p:tag name="HIDDEN" val="1"/>
  <p:tag name="PROFILE" val="0001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12"/>
  <p:tag name="ADDISONVAR_BWA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4"/>
  <p:tag name="BEZEICHNUNG" val="Eigene Folie 4"/>
  <p:tag name="HIDDEN" val="1"/>
  <p:tag name="PROFILE" val="0001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  <p:tag name="PROFILE" val="11110"/>
  <p:tag name="BWADATUM" val="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431230|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431237|5"/>
  <p:tag name="ROWDEF2" val="K3001430120|5"/>
  <p:tag name="ROWDEF3" val="K3001431177|5"/>
  <p:tag name="ROWDEF4" val="K3001431219|5"/>
  <p:tag name="ROWDEF5" val="K3001431190|5"/>
  <p:tag name="TABELLEAUSBLENDEN" val="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0431235|5"/>
  <p:tag name="ROWDEF2" val="K3000430110|5"/>
  <p:tag name="ROWDEF3" val="K3000431175|5"/>
  <p:tag name="ROWDEF4" val="K3000431218|5"/>
  <p:tag name="ROWDEF5" val="K3000431180|5"/>
  <p:tag name="TABELLEAUSBLENDEN" val="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430107|5"/>
  <p:tag name="ROWDEF2" val="K6000431171|5"/>
  <p:tag name="ROWDEF3" val="K6000431217|5"/>
  <p:tag name="ROWDEF4" val="K6000431197|5"/>
  <p:tag name="ROWDEF5" val="K6000431231|5"/>
  <p:tag name="TABELLEAUSBLENDEN" val="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2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 (3-Jahre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432000|5"/>
  <p:tag name="ROWDEF2" val="K1000432010|5"/>
  <p:tag name="ROWDEF3" val="K1000432020|5"/>
  <p:tag name="ROWDEF4" val="K1000432030|5"/>
  <p:tag name="ROWDEF5" val="K1000432040|5"/>
  <p:tag name="ROWDEF6" val="K1000432110|5"/>
  <p:tag name="ROWDEF7" val="K1000432120|5"/>
  <p:tag name="ROWDEF8" val="K1000432130|5"/>
  <p:tag name="ROWDEF9" val="K1000432140|5"/>
  <p:tag name="ROWDEF10" val="K1000432210|5"/>
  <p:tag name="ROWDEF11" val="K1000432220|5"/>
  <p:tag name="ROWDEF12" val="K1000432230|5"/>
  <p:tag name="ROWDEF13" val="K1000432240|5"/>
  <p:tag name="PROFILE" val="1111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2.0"/>
  <p:tag name="BEZEICHNUNG" val="Produkte und Markt"/>
  <p:tag name="PROFILE" val="0011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1230|5"/>
  <p:tag name="BEREICH" val="Liquidität"/>
  <p:tag name="NAME" val="4.3.1"/>
  <p:tag name="BEZEICHNUNG" val="3 Jahre | Liquide Mittel incl. Kontokorrent"/>
  <p:tag name="FOLIENTYP" val=" 0"/>
  <p:tag name="PROFILE" val="0111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1260|5"/>
  <p:tag name="ROWDEF2" val="K3000431250|5"/>
  <p:tag name="ROWDEF3" val="K3000431230|5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140430106|5"/>
  <p:tag name="ROWDEF2" val="K3140431170|5"/>
  <p:tag name="ROWDEF3" val="K3140431215|5"/>
  <p:tag name="ROWDEF4" val="K3140431195|5"/>
  <p:tag name="ROWDEF5" val="K3140431230|5"/>
  <p:tag name="TABELLEAUSBLENDEN" val="0"/>
  <p:tag name="BWADATUM" val="0"/>
  <p:tag name="PROFILE" val="0111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0430106|5"/>
  <p:tag name="ROWDEF2" val="K3140431170|5"/>
  <p:tag name="ROWDEF3" val="K3140431215|5"/>
  <p:tag name="ROWDEF4" val="K3140431195|5"/>
  <p:tag name="ROWDEF5" val="K3140431230|5"/>
  <p:tag name="TABELLEAUSBLENDEN" val="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6070431060|5"/>
  <p:tag name="ROWDEF2" val="K6070431170|5"/>
  <p:tag name="ROWDEF3" val="K6070431215|5"/>
  <p:tag name="ROWDEF4" val="K6070431195|5"/>
  <p:tag name="ROWDEF5" val="K6070431230|5"/>
  <p:tag name="BWADATUM" val="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3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3"/>
  <p:tag name="BEZEICHNUNG" val="3 Jahre | Gewinn und Liquid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320|5"/>
  <p:tag name="PROFILE" val="01110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300|5"/>
  <p:tag name="ROWDEF2" val="K3000432310|5"/>
  <p:tag name="ROWDEF3" val="K3000432320|5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4"/>
  <p:tag name="BEZEICHNUNG" val="3 Jahre | Betriebliche Liquiditätsbind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0432400|5"/>
  <p:tag name="ROWDEF2" val="K3140432410|5"/>
  <p:tag name="ROWDEF3" val="K3140432420|5"/>
  <p:tag name="ROWDEF4" val="K3140432430|5"/>
  <p:tag name="ROWDEF5" val="K3140432440|5"/>
  <p:tag name="ROWDEF6" val="K3140432450|5"/>
  <p:tag name="ROWDEF7" val="K3140432460|5"/>
  <p:tag name="PROFILE" val="01110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0432400|5"/>
  <p:tag name="ROWDEF2" val="K3140432410|5"/>
  <p:tag name="ROWDEF3" val="K3140432420|5"/>
  <p:tag name="ROWDEF4" val="K3140432430|5"/>
  <p:tag name="ROWDEF5" val="K3140432440|5"/>
  <p:tag name="ROWDEF6" val="K3140432450|5"/>
  <p:tag name="ROWDEF7" val="K3140432460|5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2400|5"/>
  <p:tag name="ROWDEF2" val="K3000432410|5"/>
  <p:tag name="ROWDEF3" val="K3000432420|5"/>
  <p:tag name="ROWDEF4" val="K3000432430|5"/>
  <p:tag name="ROWDEF5" val="K3000432440|5"/>
  <p:tag name="ROWDEF6" val="K3000432450|5"/>
  <p:tag name="ROWDEF7" val="K3000432460|5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432400|5"/>
  <p:tag name="ROWDEF2" val="K6150432410|5"/>
  <p:tag name="ROWDEF3" val="K6150432420|5"/>
  <p:tag name="ROWDEF4" val="K6150432430|5"/>
  <p:tag name="ROWDEF5" val="K6150432440|5"/>
  <p:tag name="ROWDEF6" val="K6150432450|5"/>
  <p:tag name="ROWDEF7" val="K6150432460|5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1"/>
  <p:tag name="BWADATUM" val="0"/>
  <p:tag name="BEREICH" val="Steuern"/>
  <p:tag name="NAME" val="5.1.1"/>
  <p:tag name="BEZEICHNUNG" val="Abschlusszahlung"/>
  <p:tag name="FOLIENTYP" val=" 0"/>
  <p:tag name="PROFILE" val="11110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1"/>
  <p:tag name="BWADATUM" val="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2.1"/>
  <p:tag name="BEZEICHNUNG" val="Betrieblich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PROFILE" val="011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3.0"/>
  <p:tag name="BEZEICHNUNG" val="Branchenentwicklung"/>
  <p:tag name="FOLIENTYP" val=" 0"/>
  <p:tag name="PROFILE" val="0011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ROWDEF6" val="K5000STEUERFELD.BST.STEUERBELASTUNG_IN_PROZENT|5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PROFILE" val="01110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PROFILE" val="0111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1"/>
  <p:tag name="BEZEICHNUNG" val="Kennzahlen | Schnelltest | Ergebnis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Finanzstärke.NullZuLeerstring|5Schnelltest Note Finanzstärke"/>
  <p:tag name="ROWDEF2" val="K0000Beratung.Kennzahlenanalyse.Schnelltest.Gesamtnote.NoteErtragsstärke.NullZuLeerstring|5Schnelltest Note Ertragsstärke"/>
  <p:tag name="ROWDEF3" val="K0000Beratung.Kennzahlenanalyse.Schnelltest.Gesamtnote.NullZuLeerstring|5Schnelltest Note Gesamt"/>
  <p:tag name="TABELLEAUSBLENDEN" val="0"/>
  <p:tag name="PROFILE" val="11110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Finanzstärke|5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Ertragsstärke|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|5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ER.EAT.EBT.EGT.EBIT.Personalaufwand.KalkulatorischerUnternehmerlohn.ManuellErfasst|5"/>
  <p:tag name="TABELLEAUSBLENDEN" val="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2"/>
  <p:tag name="BEZEICHNUNG" val="Kennzahlen | Schnelltest | Finanzstärk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0000Beratung.Kennzahlenanalyse.Schnelltest.Gesamtnote.NoteFinanzstärke.NoteFinanzierung.SignalGut|5AktuellesJahr.NoteEK"/>
  <p:tag name="ROWDEF2" val="K0000Beratung.Kennzahlenanalyse.Schnelltest.Gesamtnote.NoteFinanzstärke.NoteFinanzierung.SignalMittel|5AktuellesJahr.NoteEK"/>
  <p:tag name="ROWDEF3" val="K0000Beratung.Kennzahlenanalyse.Schnelltest.Gesamtnote.NoteFinanzstärke.NoteFinanzierung.SignalSchlecht|5AktuellesJahr.NoteEK"/>
  <p:tag name="ROWDEF4" val="K0000Beratung.Kennzahlenanalyse.Schnelltest.Gesamtnote.NoteFinanzstärke.NoteFinanzierung.SignalGut|6Vorjahr.NoteEK"/>
  <p:tag name="ROWDEF5" val="K0000Beratung.Kennzahlenanalyse.Schnelltest.Gesamtnote.NoteFinanzstärke.NoteFinanzierung.SignalMittel|6Vorjahr.NoteEK"/>
  <p:tag name="ROWDEF6" val="K0000Beratung.Kennzahlenanalyse.Schnelltest.Gesamtnote.NoteFinanzstärke.NoteFinanzierung.SignalSchlecht|6Vorjahr.NoteEK"/>
  <p:tag name="ROWDEF7" val="K0000Beratung.Kennzahlenanalyse.Schnelltest.Gesamtnote.NoteFinanzstärke.NoteFinanzierung.SignalGut|7VorVorjahr.NoteEK"/>
  <p:tag name="ROWDEF8" val="K0000Beratung.Kennzahlenanalyse.Schnelltest.Gesamtnote.NoteFinanzstärke.NoteFinanzierung.SignalMittel|7VorVorjahr.NoteEK"/>
  <p:tag name="ROWDEF9" val="K0000Beratung.Kennzahlenanalyse.Schnelltest.Gesamtnote.NoteFinanzstärke.NoteFinanzierung.SignalSchlecht|7VorVorjahr.NoteEK"/>
  <p:tag name="ROWDEF10" val="K0000Beratung.Kennzahlenanalyse.Schnelltest.Gesamtnote.NoteFinanzstärke.NoteLiquidität.SignalGut|5AktuellesJahr.NoteSchuldentilgungsdauer"/>
  <p:tag name="ROWDEF11" val="K0000Beratung.Kennzahlenanalyse.Schnelltest.Gesamtnote.NoteFinanzstärke.NoteLiquidität.SignalMittel|5AktuellesJahr.NoteSchuldentilgungsdauer"/>
  <p:tag name="ROWDEF12" val="K0000Beratung.Kennzahlenanalyse.Schnelltest.Gesamtnote.NoteFinanzstärke.NoteLiquidität.SignalSchlecht|5AktuellesJahr.NoteSchuldentilgungsdauer"/>
  <p:tag name="ROWDEF13" val="K0000Beratung.Kennzahlenanalyse.Schnelltest.Gesamtnote.NoteFinanzstärke.NoteLiquidität.SignalGut|6Vorjahr.NoteSchuldentilgungsdauer"/>
  <p:tag name="ROWDEF14" val="K0000Beratung.Kennzahlenanalyse.Schnelltest.Gesamtnote.NoteFinanzstärke.NoteLiquidität.SignalMittel|6Vorjahr.NoteSchuldentilgungsdauer"/>
  <p:tag name="ROWDEF15" val="K0000Beratung.Kennzahlenanalyse.Schnelltest.Gesamtnote.NoteFinanzstärke.NoteLiquidität.SignalSchlecht|6Vorjahr.NoteSchuldentilgungsdauer"/>
  <p:tag name="ROWDEF16" val="K0000Beratung.Kennzahlenanalyse.Schnelltest.Gesamtnote.NoteFinanzstärke.NoteLiquidität.SignalGut|7VorVorjahr.NoteSchuldentilgungsdauer"/>
  <p:tag name="ROWDEF17" val="K0000Beratung.Kennzahlenanalyse.Schnelltest.Gesamtnote.NoteFinanzstärke.NoteLiquidität.SignalMittel|7VorVorjahr.NoteSchuldentilgungsdauer"/>
  <p:tag name="ROWDEF18" val="K0000Beratung.Kennzahlenanalyse.Schnelltest.Gesamtnote.NoteFinanzstärke.NoteLiquidität.SignalSchlecht|7VorVorjahr.NoteSchuldentilgungsdauer"/>
  <p:tag name="ROWDEF19" val="K0000Beratung.Kennzahlenanalyse.Schnelltest.Gesamtnote.NoteFinanzstärke.SignalGut|5AktuellesJahr.NoteFinanzstärke"/>
  <p:tag name="ROWDEF20" val="K0000Beratung.Kennzahlenanalyse.Schnelltest.Gesamtnote.NoteFinanzstärke.SignalMittel|5AktuellesJahr.NoteFinanzstärke"/>
  <p:tag name="ROWDEF21" val="K0000Beratung.Kennzahlenanalyse.Schnelltest.Gesamtnote.NoteFinanzstärke.SignalSchlecht|5AktuellesJahr.NoteFinanzstärke"/>
  <p:tag name="ROWDEF22" val="K0000Beratung.Kennzahlenanalyse.Schnelltest.Gesamtnote.NoteFinanzstärke.SignalGut|6Vorjahr.NoteFinanzstärke"/>
  <p:tag name="ROWDEF23" val="K0000Beratung.Kennzahlenanalyse.Schnelltest.Gesamtnote.NoteFinanzstärke.SignalMittel|6Vorjahr.NoteFinanzstärke"/>
  <p:tag name="ROWDEF24" val="K0000Beratung.Kennzahlenanalyse.Schnelltest.Gesamtnote.NoteFinanzstärke.SignalSchlecht|6Vorjahr.NoteFinanzstärke"/>
  <p:tag name="ROWDEF25" val="K0000Beratung.Kennzahlenanalyse.Schnelltest.Gesamtnote.NoteFinanzstärke.SignalGut|7VorVorjahr.NoteFinanzstärke"/>
  <p:tag name="ROWDEF26" val="K0000Beratung.Kennzahlenanalyse.Schnelltest.Gesamtnote.NoteFinanzstärke.SignalMittel|7VorVorjahr.NoteFinanzstärke"/>
  <p:tag name="ROWDEF27" val="K0000Beratung.Kennzahlenanalyse.Schnelltest.Gesamtnote.NoteFinanzstärke.SignalSchlecht|7VorVorjahr.NoteFinanzstärke"/>
  <p:tag name="TABELLEAUSBLENDEN" val="0"/>
  <p:tag name="PROFILE" val="1111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Beratung.Kennzahlenanalyse.Schnelltest.Gesamtnote.NoteFinanzstärke.NoteFinanzierung.Eigenkapitalquote|5"/>
  <p:tag name="ROWDEF2" val="K3000Beratung.Kennzahlenanalyse.Schnelltest.Gesamtnote.NoteFinanzstärke.NoteFinanzierung|5"/>
  <p:tag name="BWADATUM" val="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Beratung.Kennzahlenanalyse.Schnelltest.Gesamtnote.NoteFinanzstärke.NoteLiquidität.SchuldentilgungsdauerInJahren|5"/>
  <p:tag name="ROWDEF2" val="K3000Beratung.Kennzahlenanalyse.Schnelltest.Gesamtnote.NoteFinanzstärke.NoteLiquidität|5"/>
  <p:tag name="BWADATUM" val="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Beratung.Kennzahlenanalyse.Schnelltest.Gesamtnote.NoteFinanzstärke|5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3"/>
  <p:tag name="BEZEICHNUNG" val="Kennzahlen | Schnelltest | Ertragsstärk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0000Beratung.Kennzahlenanalyse.Schnelltest.Gesamtnote.NoteErtragsstärke.NoteRentabilität.SignalGut|5AktuellesJahr.NoteRentabilität"/>
  <p:tag name="ROWDEF2" val="K0000Beratung.Kennzahlenanalyse.Schnelltest.Gesamtnote.NoteErtragsstärke.NoteRentabilität.SignalMittel|5AktuellesJahr.NoteRentabilität"/>
  <p:tag name="ROWDEF3" val="K0000Beratung.Kennzahlenanalyse.Schnelltest.Gesamtnote.NoteErtragsstärke.NoteRentabilität.SignalSchlecht|5AktuellesJahr.NoteRentabilität"/>
  <p:tag name="ROWDEF4" val="K0000Beratung.Kennzahlenanalyse.Schnelltest.Gesamtnote.NoteErtragsstärke.NoteRentabilität.SignalGut|6Vorjahr.NoteRentabilität"/>
  <p:tag name="ROWDEF5" val="K0000Beratung.Kennzahlenanalyse.Schnelltest.Gesamtnote.NoteErtragsstärke.NoteRentabilität.SignalMittel|6Vorjahr.NoteRentabilität"/>
  <p:tag name="ROWDEF6" val="K0000Beratung.Kennzahlenanalyse.Schnelltest.Gesamtnote.NoteErtragsstärke.NoteRentabilität.SignalSchlecht|6Vorjahr.NoteRentabilität"/>
  <p:tag name="ROWDEF7" val="K0000Beratung.Kennzahlenanalyse.Schnelltest.Gesamtnote.NoteErtragsstärke.NoteRentabilität.SignalGut|7VorVorjahr.NoteRentabilität"/>
  <p:tag name="ROWDEF8" val="K0000Beratung.Kennzahlenanalyse.Schnelltest.Gesamtnote.NoteErtragsstärke.NoteRentabilität.SignalMittel|7VorVorjahr.NoteRentabilität"/>
  <p:tag name="ROWDEF9" val="K0000Beratung.Kennzahlenanalyse.Schnelltest.Gesamtnote.NoteErtragsstärke.NoteRentabilität.SignalSchlecht|7VorVorjahr.NoteRentabilität"/>
  <p:tag name="ROWDEF10" val="K0000Beratung.Kennzahlenanalyse.Schnelltest.Gesamtnote.NoteErtragsstärke.NoteLiquiditätserfolg.SignalGut|5AktuellesJahr.NoteLiquiditätserfolg"/>
  <p:tag name="ROWDEF11" val="K0000Beratung.Kennzahlenanalyse.Schnelltest.Gesamtnote.NoteErtragsstärke.NoteLiquiditätserfolg.SignalMittel|5AktuellesJahr.NoteLiquiditätserfolg"/>
  <p:tag name="ROWDEF12" val="K0000Beratung.Kennzahlenanalyse.Schnelltest.Gesamtnote.NoteErtragsstärke.NoteLiquiditätserfolg.SignalSchlecht|5AktuellesJahr.NoteLiquiditätserfolg"/>
  <p:tag name="ROWDEF13" val="K0000Beratung.Kennzahlenanalyse.Schnelltest.Gesamtnote.NoteErtragsstärke.NoteLiquiditätserfolg.SignalGut|6Vorjahr.NoteLiquiditätserfolg"/>
  <p:tag name="ROWDEF14" val="K0000Beratung.Kennzahlenanalyse.Schnelltest.Gesamtnote.NoteErtragsstärke.NoteLiquiditätserfolg.SignalMittel|6Vorjahr.NoteLiquiditätserfolg"/>
  <p:tag name="ROWDEF15" val="K0000Beratung.Kennzahlenanalyse.Schnelltest.Gesamtnote.NoteErtragsstärke.NoteLiquiditätserfolg.SignalSchlecht|6Vorjahr.NoteLiquiditätserfolg"/>
  <p:tag name="ROWDEF16" val="K0000Beratung.Kennzahlenanalyse.Schnelltest.Gesamtnote.NoteErtragsstärke.NoteLiquiditätserfolg.SignalGut|7VorVorjahr.NoteLiquiditätserfolg"/>
  <p:tag name="ROWDEF17" val="K0000Beratung.Kennzahlenanalyse.Schnelltest.Gesamtnote.NoteErtragsstärke.NoteLiquiditätserfolg.SignalMittel|7VorVorjahr.NoteLiquiditätserfolg"/>
  <p:tag name="ROWDEF18" val="K0000Beratung.Kennzahlenanalyse.Schnelltest.Gesamtnote.NoteErtragsstärke.NoteLiquiditätserfolg.SignalSchlecht|7VorVorjahr.NoteLiquiditätserfolg"/>
  <p:tag name="ROWDEF19" val="K0000Beratung.Kennzahlenanalyse.Schnelltest.Gesamtnote.NoteErtragsstärke.SignalGut|5AktuellesJahr.NoteErtragsstärke"/>
  <p:tag name="ROWDEF20" val="K0000Beratung.Kennzahlenanalyse.Schnelltest.Gesamtnote.NoteErtragsstärke.SignalMittel|5AktuellesJahr.NoteErtragsstärke"/>
  <p:tag name="ROWDEF21" val="K0000Beratung.Kennzahlenanalyse.Schnelltest.Gesamtnote.NoteErtragsstärke.SignalSchlecht|5AktuellesJahr.NoteErtragsstärke"/>
  <p:tag name="ROWDEF22" val="K0000Beratung.Kennzahlenanalyse.Schnelltest.Gesamtnote.NoteErtragsstärke.SignalGut|6Vorjahr.NoteErtragsstärke"/>
  <p:tag name="ROWDEF23" val="K0000Beratung.Kennzahlenanalyse.Schnelltest.Gesamtnote.NoteErtragsstärke.SignalMittel|6Vorjahr.NoteErtragsstärke"/>
  <p:tag name="ROWDEF24" val="K0000Beratung.Kennzahlenanalyse.Schnelltest.Gesamtnote.NoteErtragsstärke.SignalSchlecht|6Vorjahr.NoteErtragsstärke"/>
  <p:tag name="ROWDEF25" val="K0000Beratung.Kennzahlenanalyse.Schnelltest.Gesamtnote.NoteErtragsstärke.SignalGut|7VorVorjahr.NoteErtragsstärke"/>
  <p:tag name="ROWDEF26" val="K0000Beratung.Kennzahlenanalyse.Schnelltest.Gesamtnote.NoteErtragsstärke.SignalMittel|7VorVorjahr.NoteErtragsstärke"/>
  <p:tag name="ROWDEF27" val="K0000Beratung.Kennzahlenanalyse.Schnelltest.Gesamtnote.NoteErtragsstärke.SignalSchlecht|7VorVorjahr.NoteErtragsstärke"/>
  <p:tag name="TABELLEAUSBLENDEN" val="0"/>
  <p:tag name="PROFILE" val="11110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Beratung.Kennzahlenanalyse.Schnelltest.Gesamtnote.NoteErtragsstärke.NoteRentabilität.Gesamtkapitalrentabilität|5"/>
  <p:tag name="ROWDEF2" val="K3000Beratung.Kennzahlenanalyse.Schnelltest.Gesamtnote.NoteErtragsstärke.NoteRentabilität|5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Beratung.Kennzahlenanalyse.Schnelltest.Gesamtnote.NoteErtragsstärke.NoteLiquiditätserfolg.Cashflow-Rentabilität|5"/>
  <p:tag name="ROWDEF2" val="K3000Beratung.Kennzahlenanalyse.Schnelltest.Gesamtnote.NoteErtragsstärke.NoteLiquiditätserfolg|5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Beratung.Kennzahlenanalyse.Schnelltest.Gesamtnote.NoteErtragsstärke|5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50|5"/>
  <p:tag name="BEREICH" val="Kennzahlen"/>
  <p:tag name="NAME" val="6.4.4"/>
  <p:tag name="BEZEICHNUNG" val="Kennzahlen | Schnelltest | Bewertungsschema"/>
  <p:tag name="FOLIENTYP" val=" 0"/>
  <p:tag name="PROFILE" val="1111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6.1"/>
  <p:tag name="BEZEICHNUNG" val="Kennzahlen | Insolvenzfrüherkennung | Ergebnis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Insolvenzfrüherkennung.Insolvenzfrühwarnindikator.Note.NullZuLeerstring|5Insolvenzfrüherkennung"/>
  <p:tag name="TABELLEAUSBLENDEN" val="0"/>
  <p:tag name="PROFILE" val="1111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1"/>
  <p:tag name="PERIODENZAHLEN" val="0"/>
  <p:tag name="FIXTABELLE" val="0"/>
  <p:tag name="BWADATUM" val="0"/>
  <p:tag name="TABELLEAUSBLENDEN" val="0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Insolvenzfrüherkennung.Insolvenzfrühwarnindikator|5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ER.EAT.EBT.EGT.EBIT.Personalaufwand.KalkulatorischerUnternehmerlohn.ManuellErfasst|5"/>
  <p:tag name="TABELLEAUSBLENDEN" val="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355|5"/>
  <p:tag name="ROWDEF2" val="K3000301365|5"/>
  <p:tag name="ROWDEF3" val="K3000301370|5"/>
  <p:tag name="ROWDEF4" val="K3000|5"/>
  <p:tag name="ROWDEF5" val="K3000301385|5"/>
  <p:tag name="ROWDEF6" val="K3000301395|5"/>
  <p:tag name="ROWDEF7" val="K3000301400|5"/>
  <p:tag name="BEREICH" val="Kennzahlen"/>
  <p:tag name="NAME" val="6.6.2"/>
  <p:tag name="BEZEICHNUNG" val="Kennzahlen | Insolvenzfrüherkennung | Kennzahlen und Gewichtung"/>
  <p:tag name="FOLIENTYP" val=" 0"/>
  <p:tag name="PROFILE" val="1111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4.0"/>
  <p:tag name="BEZEICHNUNG" val="Ziele und Strategie"/>
  <p:tag name="PROFILE" val="0111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Insolvenzfrüherkennung.Insolvenzfrühwarnindikator.IndikatorLiquidität|5"/>
  <p:tag name="ROWDEF2" val="K0000Beratung.Kennzahlenanalyse.Insolvenzfrüherkennung.Insolvenzfrühwarnindikator.IndikatorFinanzierung|5"/>
  <p:tag name="ROWDEF3" val="K0000Beratung.Kennzahlenanalyse.Insolvenzfrüherkennung.Insolvenzfrühwarnindikator.IndikatorKapitalbindungVorräte|5"/>
  <p:tag name="ROWDEF4" val="K0000Beratung.Kennzahlenanalyse.Insolvenzfrüherkennung.Insolvenzfrühwarnindikator.IndikatorGesamtkapitalrendite|5"/>
  <p:tag name="ROWDEF5" val="K0000Beratung.Kennzahlenanalyse.Insolvenzfrüherkennung.Insolvenzfrühwarnindikator.IndikatorUmsatzrentabilität|5"/>
  <p:tag name="ROWDEF6" val="K0000Beratung.Kennzahlenanalyse.Insolvenzfrüherkennung.Insolvenzfrühwarnindikator.IndikatorKapitalumschlag|5"/>
  <p:tag name="ROWDEF7" val="K0000Beratung.Kennzahlenanalyse.Insolvenzfrüherkennung.Insolvenzfrühwarnindikator|5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1"/>
  <p:tag name="BEZEICHNUNG" val="Ertragskennzahlen | Was bleibt übrig von je 1€ Betriebs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403049|5"/>
  <p:tag name="ROWDEF2" val="K0000403229|5"/>
  <p:tag name="ROWDEF3" val="K0000403269|5"/>
  <p:tag name="ROWDEF4" val="K0000403319|5"/>
  <p:tag name="ROWDEF5" val="K0000403339|5"/>
  <p:tag name="PROFILE" val="01110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403049|5"/>
  <p:tag name="ROWDEF2" val="K0000403229|5"/>
  <p:tag name="ROWDEF3" val="K0000403269|5"/>
  <p:tag name="ROWDEF4" val="K0000403319|5"/>
  <p:tag name="ROWDEF5" val="K0000403339|5"/>
  <p:tag name="BWADATUM" val="0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2"/>
  <p:tag name="BEZEICHNUNG" val="Ertragskennzahlen | Welche betrieblichen Kosten entfallen auf je 1€ Betriebs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403040|5"/>
  <p:tag name="ROWDEF2" val="K0000403080|5"/>
  <p:tag name="ROWDEF3" val="K0000403220|5"/>
  <p:tag name="ROWDEF4" val="K0000403199|5"/>
  <p:tag name="ROWDEF5" val="K0000403430|5"/>
  <p:tag name="PROFILE" val="01110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403040|5"/>
  <p:tag name="ROWDEF2" val="K0000403080|5"/>
  <p:tag name="ROWDEF3" val="K0000403220|5"/>
  <p:tag name="ROWDEF4" val="K0000403199|5"/>
  <p:tag name="ROWDEF5" val="K0000403430|5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3"/>
  <p:tag name="BEZEICHNUNG" val="Ertragskennzahlen | Mindestumsatz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6458|5"/>
  <p:tag name="ROWDEF2" val="K3000400029|5"/>
  <p:tag name="BWADATUM" val="0"/>
  <p:tag name="PROFILE" val="0111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6458|5"/>
  <p:tag name="ROWDEF2" val="K3000400029|5"/>
  <p:tag name="ROWDEF3" val="K3000406468|5"/>
  <p:tag name="ROWDEF4" val="K5000406498|5"/>
  <p:tag name="BWADATUM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4"/>
  <p:tag name="BEZEICHNUNG" val="Ertragskennzahlen | Gesamtkapitalrentabil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80|5"/>
  <p:tag name="PROFILE" val="0111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17|5"/>
  <p:tag name="ROWDEF2" val="K3000300172|5"/>
  <p:tag name="ROWDEF3" val="K2000301380|5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5"/>
  <p:tag name="BEZEICHNUNG" val="Ertragskennzahlen | Cashflow-Rentabil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90|5"/>
  <p:tag name="PROFILE" val="01110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550|5"/>
  <p:tag name="ROWDEF2" val="K3000300100|5"/>
  <p:tag name="ROWDEF3" val="K2000301390|5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6"/>
  <p:tag name="BEZEICHNUNG" val="Ertragskennzahlen | Return on investmen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10|5"/>
  <p:tag name="PROFILE" val="01110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20|5"/>
  <p:tag name="ROWDEF2" val="K3000300172|5"/>
  <p:tag name="ROWDEF3" val="K2000301310|5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Bilanzstruktur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0240|5"/>
  <p:tag name="ROWDEF2" val="K2000300242|5"/>
  <p:tag name="ROWDEF3" val="K2000300248|5"/>
  <p:tag name="ROWDEF4" val="K2000300250|5"/>
  <p:tag name="ROWDEF5" val="K2000300252|5"/>
  <p:tag name="ROWDEF6" val="K2000300254|5"/>
  <p:tag name="ROWDEF7" val="K2000300258|5"/>
  <p:tag name="PROFILE" val="00110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2000300240|5"/>
  <p:tag name="ROWDEF2" val="K2000300242|5"/>
  <p:tag name="ROWDEF3" val="K2000300248|5"/>
  <p:tag name="ROWDEF4" val="K2000300250|5"/>
  <p:tag name="ROWDEF5" val="K2000300252|5"/>
  <p:tag name="ROWDEF6" val="K2000300254|5"/>
  <p:tag name="ROWDEF7" val="K2000300258|5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2"/>
  <p:tag name="BEZEICHNUNG" val="Vermögenskennzahlen | Netto-Umlaufvermögen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1155|5"/>
  <p:tag name="ROWDEF2" val="K3000301150|5"/>
  <p:tag name="ROWDEF3" val="K3000300148|5"/>
  <p:tag name="ROWDEF4" val="K3000301108|5"/>
  <p:tag name="ROWDEF5" val="K3000301160|5"/>
  <p:tag name="BWADATUM" val="0"/>
  <p:tag name="PROFILE" val="0011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155|5"/>
  <p:tag name="ROWDEF2" val="K3000301150|5"/>
  <p:tag name="ROWDEF3" val="K3000300148|5"/>
  <p:tag name="ROWDEF4" val="K3000301108|5"/>
  <p:tag name="ROWDEF5" val="K3000301160|5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3"/>
  <p:tag name="BEZEICHNUNG" val="Vermögenskennzahlen | Wachstum Gesamtleistung-Forderung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00100|5"/>
  <p:tag name="ROWDEF2" val="K3130301195|5"/>
  <p:tag name="PROFILE" val="00110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5.0"/>
  <p:tag name="BEZEICHNUNG" val="Corporate identity und Mission"/>
  <p:tag name="PROFILE" val="00111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00100|5"/>
  <p:tag name="ROWDEF2" val="K3130301195|5"/>
  <p:tag name="ROWDEF3" val="K0130301175|5"/>
  <p:tag name="ROWDEF4" val="K0050301175|5"/>
  <p:tag name="ROWDEF5" val="K5050301175|5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40|5"/>
  <p:tag name="ROWDEF2" val="K3000300220|5"/>
  <p:tag name="ROWDEF3" val="K3000301115|5"/>
  <p:tag name="PROFILE" val="011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40|5"/>
  <p:tag name="ROWDEF2" val="K5000301135|5"/>
  <p:tag name="ROWDEF3" val="K5000301140|5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Liquiditätsgrade 1 - 3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3000300158|5"/>
  <p:tag name="ROWDEF3" val="K3000301150|5"/>
  <p:tag name="ROWDEF4" val="K3000300148|5"/>
  <p:tag name="PROFILE" val="011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5000301210|5"/>
  <p:tag name="ROWDEF3" val="K5000301215|5"/>
  <p:tag name="ROWDEF4" val="K5000301220|5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Vorfinanzierung Laufzeiten in Tag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01171|5"/>
  <p:tag name="ROWDEF2" val="K0000301176|5"/>
  <p:tag name="ROWDEF3" val="K0000301181|5"/>
  <p:tag name="ROWDEF4" val="K0000301185|5"/>
  <p:tag name="PROFILE" val="011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01171|5"/>
  <p:tag name="ROWDEF2" val="K0000301176|5"/>
  <p:tag name="ROWDEF3" val="K0000301181|5"/>
  <p:tag name="ROWDEF4" val="K0000301185|5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Effektiv-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3000301110|5"/>
  <p:tag name="ROWDEF3" val="K3000300232|5"/>
  <p:tag name="ROWDEF4" val="K3000301150|5"/>
  <p:tag name="ROWDEF5" val="K3000301200|5"/>
  <p:tag name="PROFILE" val="011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108|5"/>
  <p:tag name="ROWDEF2" val="K3000301110|5"/>
  <p:tag name="ROWDEF3" val="K3000300232|5"/>
  <p:tag name="ROWDEF4" val="K3000301150|5"/>
  <p:tag name="ROWDEF5" val="K3000301200|5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01360|5"/>
  <p:tag name="PROFILE" val="0111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200|5"/>
  <p:tag name="ROWDEF2" val="K3000300555|5"/>
  <p:tag name="ROWDEF3" val="K0000301360|5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7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2531|5"/>
  <p:tag name="PROFILE" val="01110"/>
  <p:tag name="AUSBLENDENWENN" val="ID=6.3.6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6000432530|5"/>
  <p:tag name="BWADATUM" val="0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470|5"/>
  <p:tag name="ROWDEF2" val="K3000432480|5"/>
  <p:tag name="ROWDEF3" val="K3000432490|5"/>
  <p:tag name="ROWDEF4" val="K3000432500|5"/>
  <p:tag name="ROWDEF5" val="K3000432510|5"/>
  <p:tag name="ROWDEF6" val="K3000432520|5"/>
  <p:tag name="ROWDEF7" val="K6000432530|5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8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USBLENDENWENN" val="WJ.Ende.Addison&lt;2016;WJ.Ende.Akte&lt;2017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1"/>
  <p:tag name="BEZEICHNUNG" val="Eigene Folie 1"/>
  <p:tag name="HIDDEN" val="1"/>
  <p:tag name="PROFILE" val="0001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2"/>
  <p:tag name="BEZEICHNUNG" val="Eigene Folie 2"/>
  <p:tag name="HIDDEN" val="1"/>
  <p:tag name="PROFILE" val="0001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FOLIENTYP" val=" 0"/>
  <p:tag name="BEREICH" val="Unternehmen"/>
  <p:tag name="NAME" val="1.6.0"/>
  <p:tag name="BEZEICHNUNG" val="Eigene Folie"/>
  <p:tag name="HIDDEN" val="1"/>
  <p:tag name="PROFILE" val="00011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3"/>
  <p:tag name="BEZEICHNUNG" val="Eigene Folie 3"/>
  <p:tag name="HIDDEN" val="1"/>
  <p:tag name="PROFILE" val="0001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4"/>
  <p:tag name="BEZEICHNUNG" val="Eigene Folie 4"/>
  <p:tag name="HIDDEN" val="1"/>
  <p:tag name="PROFILE" val="0001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29|5BWA-Rohertrag"/>
  <p:tag name="ROWDEF2" val="K3000400040|5BWA-Rohertrag"/>
  <p:tag name="ROWDEF3" val="K3000400049|5BWA-Rohertrag"/>
  <p:tag name="ROWDEF4" val="K3000400049|5BWA Betriebserfolg"/>
  <p:tag name="ROWDEF5" val="K3000400080|5BWA Betriebserfolg"/>
  <p:tag name="ROWDEF6" val="K3000400229|5BWA Betriebserfolg"/>
  <p:tag name="ROWDEF7" val="K3000400399|5BWA Gesamt"/>
  <p:tag name="ROWDEF8" val="K3000400499|5BWA Gesamt"/>
  <p:tag name="ROWDEF9" val="K3000400339|5BWA Gesamt"/>
  <p:tag name="PROFILE" val="11110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ROWDEF1" val="K3000400029|5"/>
  <p:tag name="ROWDEF2" val="K3000400040|5"/>
  <p:tag name="ROWDEF3" val="K3000400049|5"/>
  <p:tag name="ROWDEF4" val="K3000400060|5"/>
  <p:tag name="ROWDEF5" val="K3000400080|5"/>
  <p:tag name="ROWDEF6" val="K3000400220|5"/>
  <p:tag name="ROWDEF7" val="K3000400199|5"/>
  <p:tag name="ROWDEF8" val="K3000400229|5"/>
  <p:tag name="ROWDEF9" val="K3000400259|5"/>
  <p:tag name="ROWDEF10" val="K3000400269|5"/>
  <p:tag name="ROWDEF11" val="K3000400309|5"/>
  <p:tag name="ROWDEF12" val="K3000400330|5"/>
  <p:tag name="ROWDEF13" val="K3000400339|5"/>
  <p:tag name="BWADATUM" val="1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30|5"/>
  <p:tag name="ROWDEF13" val="K5000403339|5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  <p:tag name="PROFILE" val="01110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 zur Gesamt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  <p:tag name="PROFILE" val="01110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29|7"/>
  <p:tag name="ROWDEF2" val="K3000400029|6"/>
  <p:tag name="ROWDEF3" val="K3000400029|5"/>
  <p:tag name="TABELLEAUSBLENDEN" val="0"/>
  <p:tag name="BWADATUM" val="1"/>
  <p:tag name="BEREICH" val="Aktuelle BWA"/>
  <p:tag name="NAME" val="7.3.1"/>
  <p:tag name="BEZEICHNUNG" val="Monatswerte Erfolgsrechnung | Betriebsleistung"/>
  <p:tag name="FOLIENTYP" val=" 0"/>
  <p:tag name="PROFILE" val="01110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0010|5"/>
  <p:tag name="ROWDEF2" val="K3000400028|5"/>
  <p:tag name="ROWDEF3" val="K3000400029|5"/>
  <p:tag name="ROWDEF4" val="K3050400029|5"/>
  <p:tag name="ROWDEF5" val="K5050400029|5"/>
  <p:tag name="BWADATUM" val="1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49|7"/>
  <p:tag name="ROWDEF2" val="K3000400049|6"/>
  <p:tag name="ROWDEF3" val="K3000400049|5"/>
  <p:tag name="TABELLEAUSBLENDEN" val="0"/>
  <p:tag name="BWADATUM" val="1"/>
  <p:tag name="BEREICH" val="Aktuelle BWA"/>
  <p:tag name="NAME" val="7.3.2"/>
  <p:tag name="BEZEICHNUNG" val="Monatswerte Erfolgsrechnung | Rohertrag"/>
  <p:tag name="FOLIENTYP" val=" 0"/>
  <p:tag name="PROFILE" val="01110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0|5"/>
  <p:tag name="ROWDEF3" val="K3000400049|5"/>
  <p:tag name="ROWDEF4" val="K5000403049|5"/>
  <p:tag name="TABELLEAUSBLENDEN" val="0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29|7"/>
  <p:tag name="ROWDEF2" val="K3000400229|6"/>
  <p:tag name="ROWDEF3" val="K3000400229|5"/>
  <p:tag name="TABELLEAUSBLENDEN" val="0"/>
  <p:tag name="BWADATUM" val="1"/>
  <p:tag name="BEREICH" val="Aktuelle BWA"/>
  <p:tag name="NAME" val="7.3.3"/>
  <p:tag name="BEZEICHNUNG" val="Monatswerte Erfolgsrechnung | Betriebserfolg (EBIT)"/>
  <p:tag name="FOLIENTYP" val=" 0"/>
  <p:tag name="PROFILE" val="01110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60|5"/>
  <p:tag name="ROWDEF3" val="K3001400430|5"/>
  <p:tag name="ROWDEF4" val="K3000400229|5"/>
  <p:tag name="ROWDEF5" val="K5000403229|5"/>
  <p:tag name="TABELLEAUSBLENDEN" val="0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59|7"/>
  <p:tag name="ROWDEF2" val="K3000400259|6"/>
  <p:tag name="ROWDEF3" val="K3000400259|5"/>
  <p:tag name="TABELLEAUSBLENDEN" val="0"/>
  <p:tag name="BEREICH" val="Aktuelle BWA"/>
  <p:tag name="NAME" val="7.3.4"/>
  <p:tag name="BEZEICHNUNG" val="Monatswerte Erfolgsrechnung | Finanzerfolg"/>
  <p:tag name="FOLIENTYP" val=" 0"/>
  <p:tag name="PROFILE" val="01110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heme/theme1.xml><?xml version="1.0" encoding="utf-8"?>
<a:theme xmlns:a="http://schemas.openxmlformats.org/drawingml/2006/main" name="ADDISON Jahresabschlusspräsentatio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9721</Words>
  <Application>Microsoft Office PowerPoint</Application>
  <PresentationFormat>Benutzerdefiniert</PresentationFormat>
  <Paragraphs>4637</Paragraphs>
  <Slides>116</Slides>
  <Notes>116</Notes>
  <HiddenSlides>31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116</vt:i4>
      </vt:variant>
    </vt:vector>
  </HeadingPairs>
  <TitlesOfParts>
    <vt:vector size="123" baseType="lpstr">
      <vt:lpstr>Times New Roman</vt:lpstr>
      <vt:lpstr>Arial</vt:lpstr>
      <vt:lpstr>Century Gothic</vt:lpstr>
      <vt:lpstr>Calibri</vt:lpstr>
      <vt:lpstr>ADDISON Jahresabschlusspräsentation</vt:lpstr>
      <vt:lpstr>Begrüßung und Verabschiedung</vt:lpstr>
      <vt:lpstr>Diagramm</vt:lpstr>
      <vt:lpstr>Herzlich willkommen</vt:lpstr>
      <vt:lpstr>Meine Praxis | Auf einen Blick</vt:lpstr>
      <vt:lpstr>Meine Praxis | Angebot und Markt</vt:lpstr>
      <vt:lpstr>Meine Praxis | Branchenentwicklung</vt:lpstr>
      <vt:lpstr>Meine Praxis | Ziele und Strategien</vt:lpstr>
      <vt:lpstr>Meine Praxis | Corporate identity und Mission</vt:lpstr>
      <vt:lpstr>Meine Praxis | Eigene Folie</vt:lpstr>
      <vt:lpstr>GuV Berichtsjahr</vt:lpstr>
      <vt:lpstr>GuV | 3 Jahre | Gesamtübersicht</vt:lpstr>
      <vt:lpstr>GuV | 3 Jahre | Erträge und Zusammensetzung</vt:lpstr>
      <vt:lpstr>GuV | 3 Jahre | Aufwendungen und Zusammensetzung</vt:lpstr>
      <vt:lpstr>GuV | 3 Jahre | Wesentliche Aufwendungen</vt:lpstr>
      <vt:lpstr>GuV | 3 Jahre | Betriebliche Steuern</vt:lpstr>
      <vt:lpstr>GuV | Erfolgsrechnung | Erfolgsanteile in €</vt:lpstr>
      <vt:lpstr>GuV | Erfolgsrechnung | Erfolgsanteile in % zur Praxis-Gesamtleistung</vt:lpstr>
      <vt:lpstr>GuV | Erfolgsrechnung | Detailansicht Erträge</vt:lpstr>
      <vt:lpstr>GuV | Erfolgsrechnung | Detailansicht Aufwendungen in €</vt:lpstr>
      <vt:lpstr>GuV | Erfolgsrechnung | Detailansicht Aufwendungen in % </vt:lpstr>
      <vt:lpstr>GuV | Praxisvergleich | Ertragskennzahlen</vt:lpstr>
      <vt:lpstr>GuV | Praxisvergleich | Pro-Kopf-Umsatz</vt:lpstr>
      <vt:lpstr>GuV | Wachstum | Gesamtübersicht</vt:lpstr>
      <vt:lpstr>GuV | Wachstum | Praxis-Gesamtleistung</vt:lpstr>
      <vt:lpstr>GuV | Wachstum | Praxis-Rohertrag</vt:lpstr>
      <vt:lpstr>GuV | Wachstum | Personalquote</vt:lpstr>
      <vt:lpstr>GuV | Wachstum | EBIT (Praxiserfolg)</vt:lpstr>
      <vt:lpstr>GuV | Wachstum | Gesamterfolg</vt:lpstr>
      <vt:lpstr>GuV | Eigene Folie 1</vt:lpstr>
      <vt:lpstr>GuV | Eigene Folie 2</vt:lpstr>
      <vt:lpstr>GuV | Eigene Folie 3</vt:lpstr>
      <vt:lpstr>GuV | Eigene Folie 4</vt:lpstr>
      <vt:lpstr>Bilanz Berichtsjahr</vt:lpstr>
      <vt:lpstr>Bilanz | 3 Jahre | Gesamtübersicht</vt:lpstr>
      <vt:lpstr>Bilanz | 3 Jahre | Vermögen</vt:lpstr>
      <vt:lpstr>Bilanz | 3 Jahre | Fremdkapital</vt:lpstr>
      <vt:lpstr>Bilanz | 3 Jahre | Eigenkapital</vt:lpstr>
      <vt:lpstr>Bilanz | Entnahmen | Über-/Unterentnahmen</vt:lpstr>
      <vt:lpstr>Bilanz | Entnahmen | Verwendungszweck</vt:lpstr>
      <vt:lpstr>Bilanz | Wachstum | Gesamtübersicht</vt:lpstr>
      <vt:lpstr>Bilanz | Wachstum | Anlagevermögen</vt:lpstr>
      <vt:lpstr>Bilanz | Wachstum | Umlaufvermögen</vt:lpstr>
      <vt:lpstr>Bilanz | Wachstum | Verbindlichkeiten</vt:lpstr>
      <vt:lpstr>Bilanz | Wachstum | Eigenkapital</vt:lpstr>
      <vt:lpstr>Bilanz | Eigene Folie 1</vt:lpstr>
      <vt:lpstr>Bilanz | Eigene Folie 2</vt:lpstr>
      <vt:lpstr>Bilanz | Eigene Folie 3</vt:lpstr>
      <vt:lpstr>Bilanz | Eigene Folie 4</vt:lpstr>
      <vt:lpstr>Liquiditätsrechnung</vt:lpstr>
      <vt:lpstr>Liquiditätsentwicklung</vt:lpstr>
      <vt:lpstr>Liquidität | 3 Jahre | Liquide Mittel mit Kontokorrent</vt:lpstr>
      <vt:lpstr>Liquidität | 3 Jahre | Liquiditätsüberschüsse </vt:lpstr>
      <vt:lpstr>Liquidität | 3 Jahre | Gewinn und Liquidität</vt:lpstr>
      <vt:lpstr>Liquidität | 3 Jahre | Betriebliche Liquiditätsbindung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Betriebliche Steuern | 3 Jahre | Steuerbelastungsvergleich</vt:lpstr>
      <vt:lpstr>Steuern | Private Steuern | 3 Jahre | Summen der Einkünfte  </vt:lpstr>
      <vt:lpstr>Steuern | Private Steuern | 3 Jahre | Steuerbelastungsvergleich</vt:lpstr>
      <vt:lpstr>Steuern | Eigene Folie</vt:lpstr>
      <vt:lpstr>Kennzahlen | Schnelltest | Ergebnis</vt:lpstr>
      <vt:lpstr>Kennzahlen | Schnelltest | Finanzstärke</vt:lpstr>
      <vt:lpstr>Kennzahlen | Schnelltest | Ertragsstärke</vt:lpstr>
      <vt:lpstr>Kennzahlen | Schnelltest | Bewertungsschema</vt:lpstr>
      <vt:lpstr>Kennzahlen | Insolvenzfrüherkennung | Ergebnis</vt:lpstr>
      <vt:lpstr>Kennzahlen | Insolvenzfrüherkennung | Kennzahlen und Gewichtung</vt:lpstr>
      <vt:lpstr>Kennzahlen | Ertragskennzahlen | Was bleibt  übrig von je 1€ Praxis-Gesamtleistung</vt:lpstr>
      <vt:lpstr>Kennzahlen | Ertragskennzahlen | Welche betrieblichen Kosten entfallen auf je 1€  Praxis-Gesamtleistung </vt:lpstr>
      <vt:lpstr>Kennzahlen | Ertragskennzahlen | Mindestumsatz </vt:lpstr>
      <vt:lpstr>Kennzahlen | Ertragskennzahlen | Gesamtkapitalrentabilität</vt:lpstr>
      <vt:lpstr>Kennzahlen | Ertragskennzahlen | Cashflow-Rentabilität</vt:lpstr>
      <vt:lpstr>Kennzahlen | Ertragskennzahlen | Return on investment</vt:lpstr>
      <vt:lpstr>Kennzahlen | Vermögenskennzahlen | Bilanzstruktur Anteile in %</vt:lpstr>
      <vt:lpstr>Kennzahlen | Vermögenskennzahlen | Netto-Umlaufvermögen / Working Capital</vt:lpstr>
      <vt:lpstr>Kennzahlen | Vermögenskennzahlen | Wachstum Gesamtleistung zu Debitoren und offenen Leistungen</vt:lpstr>
      <vt:lpstr>Kennzahlen | Finanzkennzahlen | Anlagendeckung</vt:lpstr>
      <vt:lpstr>Kennzahlen | Finanzkennzahlen |  Liquiditätsgrade 1 – 3</vt:lpstr>
      <vt:lpstr>Kennzahlen | Finanzkennzahlen | Vorfinanzierung Laufzeiten in Tagen</vt:lpstr>
      <vt:lpstr>Kennzahlen | Finanzkennzahlen | Effektiv-Verschuldung</vt:lpstr>
      <vt:lpstr>Kennzahlen | Finanzkennzahlen | Schuldentilgungsdauer in Jahren</vt:lpstr>
      <vt:lpstr>Kennzahlen | Finanzkennzahlen | 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 zur Praxis-Gesamtleistung</vt:lpstr>
      <vt:lpstr>BWA | Monatswerte  Erfolg | Praxis-Gesamtleistung</vt:lpstr>
      <vt:lpstr>BWA | Monatswerte  Erfolg | Praxis-Rohertrag</vt:lpstr>
      <vt:lpstr>BWA | Monatswerte  Erfolg | Praxiserfolg (EBIT)</vt:lpstr>
      <vt:lpstr>BWA | Monatswerte  Erfolg | Finanzerfolg</vt:lpstr>
      <vt:lpstr>BWA | Monatswerte  Erfolg | AO Erfolg</vt:lpstr>
      <vt:lpstr>BWA | Monatswerte  Erfolg | Vorläufiger Gesamterfolg</vt:lpstr>
      <vt:lpstr>BWA | Monatswerte Kosten | Praxisbedarf und Laborleistungen</vt:lpstr>
      <vt:lpstr>BWA | Monatswerte Kosten | Personalkosten</vt:lpstr>
      <vt:lpstr>BWA | Monatswerte Kosten | Abschreibungen</vt:lpstr>
      <vt:lpstr>BWA | Monatswerte Kosten | Sonstige Praxisaufwendungen (ohne Praxisbedarf und Laborleistungen)</vt:lpstr>
      <vt:lpstr>BWA | Monatswerte Kosten | Wesentliche Aufwendungen (ohne Praxisbedarf und Laborleistungen)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  <vt:lpstr>Bilanz  | Berichtsjahr</vt:lpstr>
      <vt:lpstr>Bilanz  | Berichtsjahr</vt:lpstr>
      <vt:lpstr>Bilanz  | Berichtsjahr</vt:lpstr>
      <vt:lpstr>Bilanz  | Berichtsjahr</vt:lpstr>
      <vt:lpstr>Bilanz  | Berichtsjahr</vt:lpstr>
      <vt:lpstr>Bilanz  | Berichtsjahr</vt:lpstr>
      <vt:lpstr>Bilanz  | Berichtsjahr</vt:lpstr>
      <vt:lpstr>Bilanz  | Berichtsjahr</vt:lpstr>
      <vt:lpstr>Bilanz  | Berichtsjahr</vt:lpstr>
      <vt:lpstr>Bilanz  | Berichtsjahr KapCoRiLiG EK-Gliederung</vt:lpstr>
    </vt:vector>
  </TitlesOfParts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Vorlage für ADDISON Software</dc:subject>
  <dc:creator>Wolters Kluwer Software und Service GmbH</dc:creator>
  <dc:description>Version: 2.14.0</dc:description>
  <cp:lastModifiedBy>Schmidt, Mathias</cp:lastModifiedBy>
  <cp:revision>516</cp:revision>
  <cp:lastPrinted>2004-07-06T12:01:31Z</cp:lastPrinted>
  <dcterms:created xsi:type="dcterms:W3CDTF">2011-09-08T07:21:51Z</dcterms:created>
  <dcterms:modified xsi:type="dcterms:W3CDTF">2019-01-09T11:21:24Z</dcterms:modified>
  <cp:category>Variante: Bilanz SKR80/81</cp:category>
  <cp:contentStatus>Stand: 01.03.2016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V-Version">
    <vt:lpwstr>11.0307.0601N</vt:lpwstr>
  </property>
  <property fmtid="{D5CDD505-2E9C-101B-9397-08002B2CF9AE}" pid="3" name="API-Version">
    <vt:lpwstr>2</vt:lpwstr>
  </property>
</Properties>
</file>