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30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6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7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9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0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2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3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4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5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6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17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8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19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20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21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22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23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24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25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notesSlides/notesSlide26.xml" ContentType="application/vnd.openxmlformats-officedocument.presentationml.notesSlide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notesSlides/notesSlide27.xml" ContentType="application/vnd.openxmlformats-officedocument.presentationml.notesSlide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28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29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notesSlides/notesSlide30.xml" ContentType="application/vnd.openxmlformats-officedocument.presentationml.notesSlide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31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notesSlides/notesSlide32.xml" ContentType="application/vnd.openxmlformats-officedocument.presentationml.notesSlide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33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34.xml" ContentType="application/vnd.openxmlformats-officedocument.presentationml.notesSl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35.xml" ContentType="application/vnd.openxmlformats-officedocument.presentationml.notesSlide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notesSlides/notesSlide36.xml" ContentType="application/vnd.openxmlformats-officedocument.presentationml.notesSlide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notesSlides/notesSlide37.xml" ContentType="application/vnd.openxmlformats-officedocument.presentationml.notesSlide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38.xml" ContentType="application/vnd.openxmlformats-officedocument.presentationml.notesSlide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notesSlides/notesSlide39.xml" ContentType="application/vnd.openxmlformats-officedocument.presentationml.notesSlide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notesSlides/notesSlide40.xml" ContentType="application/vnd.openxmlformats-officedocument.presentationml.notesSlide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notesSlides/notesSlide41.xml" ContentType="application/vnd.openxmlformats-officedocument.presentationml.notesSlide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notesSlides/notesSlide42.xml" ContentType="application/vnd.openxmlformats-officedocument.presentationml.notesSlide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notesSlides/notesSlide43.xml" ContentType="application/vnd.openxmlformats-officedocument.presentationml.notesSlide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notesSlides/notesSlide44.xml" ContentType="application/vnd.openxmlformats-officedocument.presentationml.notesSlide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notesSlides/notesSlide45.xml" ContentType="application/vnd.openxmlformats-officedocument.presentationml.notesSlide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notesSlides/notesSlide46.xml" ContentType="application/vnd.openxmlformats-officedocument.presentationml.notesSlide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notesSlides/notesSlide47.xml" ContentType="application/vnd.openxmlformats-officedocument.presentationml.notesSlide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notesSlides/notesSlide48.xml" ContentType="application/vnd.openxmlformats-officedocument.presentationml.notesSlide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notesSlides/notesSlide49.xml" ContentType="application/vnd.openxmlformats-officedocument.presentationml.notesSlide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notesSlides/notesSlide50.xml" ContentType="application/vnd.openxmlformats-officedocument.presentationml.notesSlide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notesSlides/notesSlide51.xml" ContentType="application/vnd.openxmlformats-officedocument.presentationml.notesSlide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notesSlides/notesSlide52.xml" ContentType="application/vnd.openxmlformats-officedocument.presentationml.notesSlide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notesSlides/notesSlide53.xml" ContentType="application/vnd.openxmlformats-officedocument.presentationml.notesSlide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notesSlides/notesSlide54.xml" ContentType="application/vnd.openxmlformats-officedocument.presentationml.notesSlide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notesSlides/notesSlide55.xml" ContentType="application/vnd.openxmlformats-officedocument.presentationml.notesSlide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notesSlides/notesSlide56.xml" ContentType="application/vnd.openxmlformats-officedocument.presentationml.notesSlide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notesSlides/notesSlide57.xml" ContentType="application/vnd.openxmlformats-officedocument.presentationml.notesSlide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notesSlides/notesSlide58.xml" ContentType="application/vnd.openxmlformats-officedocument.presentationml.notesSlide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notesSlides/notesSlide59.xml" ContentType="application/vnd.openxmlformats-officedocument.presentationml.notesSlide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notesSlides/notesSlide60.xml" ContentType="application/vnd.openxmlformats-officedocument.presentationml.notesSlide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notesSlides/notesSlide61.xml" ContentType="application/vnd.openxmlformats-officedocument.presentationml.notesSlide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notesSlides/notesSlide62.xml" ContentType="application/vnd.openxmlformats-officedocument.presentationml.notesSlide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notesSlides/notesSlide63.xml" ContentType="application/vnd.openxmlformats-officedocument.presentationml.notesSlide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notesSlides/notesSlide64.xml" ContentType="application/vnd.openxmlformats-officedocument.presentationml.notesSlide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notesSlides/notesSlide65.xml" ContentType="application/vnd.openxmlformats-officedocument.presentationml.notesSlide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notesSlides/notesSlide66.xml" ContentType="application/vnd.openxmlformats-officedocument.presentationml.notesSlide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notesSlides/notesSlide67.xml" ContentType="application/vnd.openxmlformats-officedocument.presentationml.notesSlide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notesSlides/notesSlide68.xml" ContentType="application/vnd.openxmlformats-officedocument.presentationml.notesSlide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notesSlides/notesSlide69.xml" ContentType="application/vnd.openxmlformats-officedocument.presentationml.notesSlide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notesSlides/notesSlide70.xml" ContentType="application/vnd.openxmlformats-officedocument.presentationml.notesSlide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notesSlides/notesSlide71.xml" ContentType="application/vnd.openxmlformats-officedocument.presentationml.notesSlide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notesSlides/notesSlide72.xml" ContentType="application/vnd.openxmlformats-officedocument.presentationml.notesSlide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notesSlides/notesSlide73.xml" ContentType="application/vnd.openxmlformats-officedocument.presentationml.notesSlide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notesSlides/notesSlide74.xml" ContentType="application/vnd.openxmlformats-officedocument.presentationml.notesSlide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notesSlides/notesSlide75.xml" ContentType="application/vnd.openxmlformats-officedocument.presentationml.notesSlide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notesSlides/notesSlide76.xml" ContentType="application/vnd.openxmlformats-officedocument.presentationml.notesSlide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notesSlides/notesSlide77.xml" ContentType="application/vnd.openxmlformats-officedocument.presentationml.notesSlide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notesSlides/notesSlide78.xml" ContentType="application/vnd.openxmlformats-officedocument.presentationml.notesSlide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notesSlides/notesSlide79.xml" ContentType="application/vnd.openxmlformats-officedocument.presentationml.notesSlide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notesSlides/notesSlide80.xml" ContentType="application/vnd.openxmlformats-officedocument.presentationml.notesSlide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notesSlides/notesSlide81.xml" ContentType="application/vnd.openxmlformats-officedocument.presentationml.notesSlide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notesSlides/notesSlide82.xml" ContentType="application/vnd.openxmlformats-officedocument.presentationml.notesSlide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notesSlides/notesSlide83.xml" ContentType="application/vnd.openxmlformats-officedocument.presentationml.notesSlide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notesSlides/notesSlide84.xml" ContentType="application/vnd.openxmlformats-officedocument.presentationml.notesSlide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notesSlides/notesSlide85.xml" ContentType="application/vnd.openxmlformats-officedocument.presentationml.notesSlide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notesSlides/notesSlide86.xml" ContentType="application/vnd.openxmlformats-officedocument.presentationml.notesSlide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notesSlides/notesSlide87.xml" ContentType="application/vnd.openxmlformats-officedocument.presentationml.notesSlide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notesSlides/notesSlide88.xml" ContentType="application/vnd.openxmlformats-officedocument.presentationml.notesSlide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notesSlides/notesSlide89.xml" ContentType="application/vnd.openxmlformats-officedocument.presentationml.notesSlide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notesSlides/notesSlide90.xml" ContentType="application/vnd.openxmlformats-officedocument.presentationml.notesSlide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notesSlides/notesSlide91.xml" ContentType="application/vnd.openxmlformats-officedocument.presentationml.notesSlide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notesSlides/notesSlide92.xml" ContentType="application/vnd.openxmlformats-officedocument.presentationml.notesSlide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notesSlides/notesSlide93.xml" ContentType="application/vnd.openxmlformats-officedocument.presentationml.notesSlide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notesSlides/notesSlide94.xml" ContentType="application/vnd.openxmlformats-officedocument.presentationml.notesSlide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notesSlides/notesSlide95.xml" ContentType="application/vnd.openxmlformats-officedocument.presentationml.notesSlide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notesSlides/notesSlide96.xml" ContentType="application/vnd.openxmlformats-officedocument.presentationml.notesSlide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notesSlides/notesSlide97.xml" ContentType="application/vnd.openxmlformats-officedocument.presentationml.notesSlide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notesSlides/notesSlide98.xml" ContentType="application/vnd.openxmlformats-officedocument.presentationml.notesSlide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notesSlides/notesSlide99.xml" ContentType="application/vnd.openxmlformats-officedocument.presentationml.notesSlide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notesSlides/notesSlide100.xml" ContentType="application/vnd.openxmlformats-officedocument.presentationml.notesSlide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notesSlides/notesSlide101.xml" ContentType="application/vnd.openxmlformats-officedocument.presentationml.notesSlide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notesSlides/notesSlide102.xml" ContentType="application/vnd.openxmlformats-officedocument.presentationml.notesSlide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notesSlides/notesSlide103.xml" ContentType="application/vnd.openxmlformats-officedocument.presentationml.notesSlide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notesSlides/notesSlide104.xml" ContentType="application/vnd.openxmlformats-officedocument.presentationml.notesSlide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notesSlides/notesSlide105.xml" ContentType="application/vnd.openxmlformats-officedocument.presentationml.notesSlide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notesSlides/notesSlide106.xml" ContentType="application/vnd.openxmlformats-officedocument.presentationml.notesSlide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notesSlides/notesSlide107.xml" ContentType="application/vnd.openxmlformats-officedocument.presentationml.notesSlide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notesSlides/notesSlide108.xml" ContentType="application/vnd.openxmlformats-officedocument.presentationml.notesSlide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notesSlides/notesSlide109.xml" ContentType="application/vnd.openxmlformats-officedocument.presentationml.notesSlide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notesSlides/notesSlide110.xml" ContentType="application/vnd.openxmlformats-officedocument.presentationml.notesSlide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notesSlides/notesSlide111.xml" ContentType="application/vnd.openxmlformats-officedocument.presentationml.notesSlide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notesSlides/notesSlide112.xml" ContentType="application/vnd.openxmlformats-officedocument.presentationml.notesSlide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notesSlides/notesSlide113.xml" ContentType="application/vnd.openxmlformats-officedocument.presentationml.notesSlide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notesSlides/notesSlide114.xml" ContentType="application/vnd.openxmlformats-officedocument.presentationml.notesSlide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notesSlides/notesSlide115.xml" ContentType="application/vnd.openxmlformats-officedocument.presentationml.notesSlide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notesSlides/notesSlide1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5255" r:id="rId1"/>
    <p:sldMasterId id="2147488971" r:id="rId2"/>
  </p:sldMasterIdLst>
  <p:notesMasterIdLst>
    <p:notesMasterId r:id="rId119"/>
  </p:notesMasterIdLst>
  <p:handoutMasterIdLst>
    <p:handoutMasterId r:id="rId120"/>
  </p:handoutMasterIdLst>
  <p:sldIdLst>
    <p:sldId id="575" r:id="rId3"/>
    <p:sldId id="329" r:id="rId4"/>
    <p:sldId id="330" r:id="rId5"/>
    <p:sldId id="331" r:id="rId6"/>
    <p:sldId id="332" r:id="rId7"/>
    <p:sldId id="337" r:id="rId8"/>
    <p:sldId id="336" r:id="rId9"/>
    <p:sldId id="319" r:id="rId10"/>
    <p:sldId id="393" r:id="rId11"/>
    <p:sldId id="346" r:id="rId12"/>
    <p:sldId id="397" r:id="rId13"/>
    <p:sldId id="394" r:id="rId14"/>
    <p:sldId id="399" r:id="rId15"/>
    <p:sldId id="596" r:id="rId16"/>
    <p:sldId id="597" r:id="rId17"/>
    <p:sldId id="648" r:id="rId18"/>
    <p:sldId id="649" r:id="rId19"/>
    <p:sldId id="650" r:id="rId20"/>
    <p:sldId id="627" r:id="rId21"/>
    <p:sldId id="628" r:id="rId22"/>
    <p:sldId id="401" r:id="rId23"/>
    <p:sldId id="463" r:id="rId24"/>
    <p:sldId id="351" r:id="rId25"/>
    <p:sldId id="599" r:id="rId26"/>
    <p:sldId id="600" r:id="rId27"/>
    <p:sldId id="601" r:id="rId28"/>
    <p:sldId id="352" r:id="rId29"/>
    <p:sldId id="512" r:id="rId30"/>
    <p:sldId id="513" r:id="rId31"/>
    <p:sldId id="587" r:id="rId32"/>
    <p:sldId id="524" r:id="rId33"/>
    <p:sldId id="410" r:id="rId34"/>
    <p:sldId id="416" r:id="rId35"/>
    <p:sldId id="417" r:id="rId36"/>
    <p:sldId id="468" r:id="rId37"/>
    <p:sldId id="588" r:id="rId38"/>
    <p:sldId id="590" r:id="rId39"/>
    <p:sldId id="420" r:id="rId40"/>
    <p:sldId id="426" r:id="rId41"/>
    <p:sldId id="427" r:id="rId42"/>
    <p:sldId id="610" r:id="rId43"/>
    <p:sldId id="609" r:id="rId44"/>
    <p:sldId id="464" r:id="rId45"/>
    <p:sldId id="509" r:id="rId46"/>
    <p:sldId id="510" r:id="rId47"/>
    <p:sldId id="591" r:id="rId48"/>
    <p:sldId id="469" r:id="rId49"/>
    <p:sldId id="612" r:id="rId50"/>
    <p:sldId id="442" r:id="rId51"/>
    <p:sldId id="439" r:id="rId52"/>
    <p:sldId id="453" r:id="rId53"/>
    <p:sldId id="472" r:id="rId54"/>
    <p:sldId id="455" r:id="rId55"/>
    <p:sldId id="506" r:id="rId56"/>
    <p:sldId id="507" r:id="rId57"/>
    <p:sldId id="508" r:id="rId58"/>
    <p:sldId id="622" r:id="rId59"/>
    <p:sldId id="623" r:id="rId60"/>
    <p:sldId id="624" r:id="rId61"/>
    <p:sldId id="625" r:id="rId62"/>
    <p:sldId id="626" r:id="rId63"/>
    <p:sldId id="482" r:id="rId64"/>
    <p:sldId id="660" r:id="rId65"/>
    <p:sldId id="661" r:id="rId66"/>
    <p:sldId id="665" r:id="rId67"/>
    <p:sldId id="651" r:id="rId68"/>
    <p:sldId id="658" r:id="rId69"/>
    <p:sldId id="481" r:id="rId70"/>
    <p:sldId id="473" r:id="rId71"/>
    <p:sldId id="638" r:id="rId72"/>
    <p:sldId id="504" r:id="rId73"/>
    <p:sldId id="505" r:id="rId74"/>
    <p:sldId id="459" r:id="rId75"/>
    <p:sldId id="489" r:id="rId76"/>
    <p:sldId id="491" r:id="rId77"/>
    <p:sldId id="493" r:id="rId78"/>
    <p:sldId id="495" r:id="rId79"/>
    <p:sldId id="456" r:id="rId80"/>
    <p:sldId id="465" r:id="rId81"/>
    <p:sldId id="497" r:id="rId82"/>
    <p:sldId id="501" r:id="rId83"/>
    <p:sldId id="496" r:id="rId84"/>
    <p:sldId id="487" r:id="rId85"/>
    <p:sldId id="502" r:id="rId86"/>
    <p:sldId id="494" r:id="rId87"/>
    <p:sldId id="457" r:id="rId88"/>
    <p:sldId id="538" r:id="rId89"/>
    <p:sldId id="537" r:id="rId90"/>
    <p:sldId id="320" r:id="rId91"/>
    <p:sldId id="402" r:id="rId92"/>
    <p:sldId id="619" r:id="rId93"/>
    <p:sldId id="620" r:id="rId94"/>
    <p:sldId id="578" r:id="rId95"/>
    <p:sldId id="579" r:id="rId96"/>
    <p:sldId id="621" r:id="rId97"/>
    <p:sldId id="615" r:id="rId98"/>
    <p:sldId id="581" r:id="rId99"/>
    <p:sldId id="582" r:id="rId100"/>
    <p:sldId id="583" r:id="rId101"/>
    <p:sldId id="544" r:id="rId102"/>
    <p:sldId id="614" r:id="rId103"/>
    <p:sldId id="617" r:id="rId104"/>
    <p:sldId id="618" r:id="rId105"/>
    <p:sldId id="572" r:id="rId106"/>
    <p:sldId id="573" r:id="rId107"/>
    <p:sldId id="312" r:id="rId108"/>
    <p:sldId id="639" r:id="rId109"/>
    <p:sldId id="640" r:id="rId110"/>
    <p:sldId id="641" r:id="rId111"/>
    <p:sldId id="642" r:id="rId112"/>
    <p:sldId id="643" r:id="rId113"/>
    <p:sldId id="644" r:id="rId114"/>
    <p:sldId id="645" r:id="rId115"/>
    <p:sldId id="646" r:id="rId116"/>
    <p:sldId id="647" r:id="rId117"/>
    <p:sldId id="666" r:id="rId118"/>
  </p:sldIdLst>
  <p:sldSz cx="6243638" cy="4679950"/>
  <p:notesSz cx="7099300" cy="10234613"/>
  <p:embeddedFontLst>
    <p:embeddedFont>
      <p:font typeface="Century Gothic" panose="020B0502020202020204" pitchFamily="34" charset="0"/>
      <p:regular r:id="rId121"/>
      <p:bold r:id="rId122"/>
      <p:italic r:id="rId123"/>
      <p:boldItalic r:id="rId124"/>
    </p:embeddedFont>
    <p:embeddedFont>
      <p:font typeface="Calibri" panose="020F0502020204030204" pitchFamily="34" charset="0"/>
      <p:regular r:id="rId125"/>
      <p:bold r:id="rId126"/>
      <p:italic r:id="rId127"/>
      <p:boldItalic r:id="rId128"/>
    </p:embeddedFont>
  </p:embeddedFontLst>
  <p:custDataLst>
    <p:tags r:id="rId12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147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2324">
          <p15:clr>
            <a:srgbClr val="A4A3A4"/>
          </p15:clr>
        </p15:guide>
        <p15:guide id="5" pos="3780">
          <p15:clr>
            <a:srgbClr val="A4A3A4"/>
          </p15:clr>
        </p15:guide>
        <p15:guide id="6" pos="1652">
          <p15:clr>
            <a:srgbClr val="A4A3A4"/>
          </p15:clr>
        </p15:guide>
        <p15:guide id="7" pos="1966">
          <p15:clr>
            <a:srgbClr val="A4A3A4"/>
          </p15:clr>
        </p15:guide>
        <p15:guide id="8" pos="915">
          <p15:clr>
            <a:srgbClr val="A4A3A4"/>
          </p15:clr>
        </p15:guide>
        <p15:guide id="9" pos="3236">
          <p15:clr>
            <a:srgbClr val="A4A3A4"/>
          </p15:clr>
        </p15:guide>
        <p15:guide id="10" pos="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EAEAEA"/>
    <a:srgbClr val="DDDDDD"/>
    <a:srgbClr val="F8F8F8"/>
    <a:srgbClr val="000000"/>
    <a:srgbClr val="FFD0C5"/>
    <a:srgbClr val="E5FFE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21" autoAdjust="0"/>
  </p:normalViewPr>
  <p:slideViewPr>
    <p:cSldViewPr>
      <p:cViewPr varScale="1">
        <p:scale>
          <a:sx n="95" d="100"/>
          <a:sy n="95" d="100"/>
        </p:scale>
        <p:origin x="1404" y="84"/>
      </p:cViewPr>
      <p:guideLst>
        <p:guide orient="horz" pos="2098"/>
        <p:guide orient="horz" pos="1474"/>
        <p:guide orient="horz" pos="794"/>
        <p:guide orient="horz" pos="2324"/>
        <p:guide pos="3780"/>
        <p:guide pos="1652"/>
        <p:guide pos="1966"/>
        <p:guide pos="915"/>
        <p:guide pos="3236"/>
        <p:guide pos="29"/>
      </p:guideLst>
    </p:cSldViewPr>
  </p:slideViewPr>
  <p:outlineViewPr>
    <p:cViewPr>
      <p:scale>
        <a:sx n="50" d="100"/>
        <a:sy n="50" d="100"/>
      </p:scale>
      <p:origin x="0" y="-40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font" Target="fonts/font3.fntdata"/><Relationship Id="rId128" Type="http://schemas.openxmlformats.org/officeDocument/2006/relationships/font" Target="fonts/font8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font" Target="fonts/font6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font" Target="fonts/font4.fntdata"/><Relationship Id="rId12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notesMaster" Target="notesMasters/notesMaster1.xml"/><Relationship Id="rId127" Type="http://schemas.openxmlformats.org/officeDocument/2006/relationships/font" Target="fonts/font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font" Target="fonts/font2.fntdata"/><Relationship Id="rId13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handoutMaster" Target="handoutMasters/handoutMaster1.xml"/><Relationship Id="rId125" Type="http://schemas.openxmlformats.org/officeDocument/2006/relationships/font" Target="fonts/font5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5" Type="http://schemas.openxmlformats.org/officeDocument/2006/relationships/image" Target="../media/image4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Relationship Id="rId14" Type="http://schemas.openxmlformats.org/officeDocument/2006/relationships/image" Target="../media/image4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image" Target="../media/image77.emf"/></Relationships>
</file>

<file path=ppt/drawings/_rels/vmlDrawing4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emf"/><Relationship Id="rId3" Type="http://schemas.openxmlformats.org/officeDocument/2006/relationships/image" Target="../media/image82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" Type="http://schemas.openxmlformats.org/officeDocument/2006/relationships/image" Target="../media/image80.emf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Relationship Id="rId9" Type="http://schemas.openxmlformats.org/officeDocument/2006/relationships/image" Target="../media/image88.e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3" Type="http://schemas.openxmlformats.org/officeDocument/2006/relationships/image" Target="../media/image91.emf"/><Relationship Id="rId7" Type="http://schemas.openxmlformats.org/officeDocument/2006/relationships/image" Target="../media/image95.emf"/><Relationship Id="rId2" Type="http://schemas.openxmlformats.org/officeDocument/2006/relationships/image" Target="../media/image90.emf"/><Relationship Id="rId1" Type="http://schemas.openxmlformats.org/officeDocument/2006/relationships/image" Target="../media/image89.emf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92.emf"/><Relationship Id="rId9" Type="http://schemas.openxmlformats.org/officeDocument/2006/relationships/image" Target="../media/image9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image" Target="../media/image115.emf"/><Relationship Id="rId1" Type="http://schemas.openxmlformats.org/officeDocument/2006/relationships/image" Target="../media/image1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4EC8DBA-47E9-4EB1-AE29-37ECF8045333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09.01.2019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1850"/>
            <a:ext cx="3074988" cy="511175"/>
          </a:xfrm>
          <a:prstGeom prst="rect">
            <a:avLst/>
          </a:prstGeom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D2C7AA37-E7CC-4205-BAF2-CBB1472A04A1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288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31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anose="02020603050405020304" pitchFamily="18" charset="0"/>
              </a:defRPr>
            </a:lvl1pPr>
          </a:lstStyle>
          <a:p>
            <a:fld id="{CC9E4DFE-C5E3-4087-9C86-A24380661C7D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463069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DD8EFD0-543E-4F09-B808-37F7C035EE81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55297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762828-798D-4B60-86B7-A35F42CE16C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572868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EE0186-80D2-43E4-9507-3DD3A990358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4245479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D8D91B-6AB5-4E88-A016-E80CE407BC32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66516424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DE3D11-9993-4A7A-9B66-3978116EA52B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8442008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7187F7-9142-4029-BC8C-2CAFFB7B0D5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4841125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AAC3E8F-E941-4B18-9E69-73E6EB9B9804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9585454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EA6582-CA59-4FD5-8525-4C0711C4B6A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0569408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415D9A-56DE-449D-B1F6-B82C4F060D2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39365792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6A93EB-61EF-4133-91BF-C4FAFF18704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4166885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BC343FD-B6D8-45A7-95AF-DD5FD282DE97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22626587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837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4FEB7F-34E4-4ED4-97F6-550BF9E4464D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0141007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B74661-7BC4-4D1D-A4EB-CDE9872FC02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63826710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2DAAC96-8493-4A9F-95C1-67EB518C3A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70950458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238290-9373-4D74-ADD0-97BC7D7252B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5385569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1CBFCB-08E7-4A60-9687-7665EF6BED5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2629978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68151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04FDCD-9C82-4269-8DED-EA1AE45938B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2854207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Notizenplatzhalter 1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42980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F83DF4-FF2E-416B-B4E4-70621281992E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2381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B1DC475-9C7A-4DC4-90A8-8B98A5ECF290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9605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B6D698-DBB9-4430-9FE3-335D01E19B2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65357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129387E-B003-4AD5-A449-7740F6273203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76947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6BE101F-83A4-466E-A31B-697EEA5F43B5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16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84372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7E1F908-B615-4DEA-83E4-2EDE6D475167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41946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AB63730-2DAB-49DA-91F2-122BA06B157D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18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91976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62C0B41-EF53-40EB-82AD-7921F8A6553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57697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92E340-DC94-4F62-B7D3-FCC9C5F3D9B6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795057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EFC9300-AFB5-4793-803A-1EB06D52D05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019849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50C944A-61B6-4DB3-965B-618B9C71715C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902159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6FD44A-C5D6-427F-BD5E-10DE19E01018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897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B9C67E8-6257-49FC-9C02-16AC8025BFB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30223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3967129-B851-41BC-A4BB-FE6E83276AA4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717190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676199-D600-47C5-A933-ECFAD01D8C2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965808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C24BCEB-7638-42C3-A40B-35802923661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39279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83EBD8B-186F-4AFC-86D1-52EF073B4895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759405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C66BB08-7013-40F3-8844-37AF4BAE0DBF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778038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23C682-83A6-4CDF-9D12-E9148BEF0D1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33B98B2-752F-4431-A4F2-BFBCFC17FE8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102452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80CB0E2-5811-4757-97D5-6D745691623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274671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5CD26BF-FEC4-4FE5-AFDC-8A2B13732845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257491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141793A-4439-4C66-B643-20B8C3CA0EAC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411336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61A8EB-0405-46D4-9958-BC5F636EC80E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116646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8174D5-CD9A-4E4F-99AA-C7991101EC61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865892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4A27D1B-469E-4868-999F-B1BC20EEB5EC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717153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5F6F13-A849-41C6-ADAF-7F7894C36A70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779908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10F6F2-166B-4882-9682-E955F96EE2F5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834265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DBD373-F193-4345-8502-A1709BF36FC2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771110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31D8E4-D303-4395-89A9-6C56D313791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28409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D65BC89-32AA-4212-ABA1-43FC5D92C1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837107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116ED5B-B212-4FAC-9911-C406A57B0F65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034644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533825-DA44-4733-925C-5503E7961B0A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647841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DEB3E5-233C-4759-BBA4-138CBA63B7F8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716826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FAD0D5-F25E-4A27-864A-A95895C5AAD8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949385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2DAFD58-0E80-453D-90D6-12310D96F3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835259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EB033D-7F0C-4D95-8536-14F8689E999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883477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DF2770E-5D49-4E1D-823D-294AC50CD2F2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572746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DE16A1-58A1-4B71-B881-D89E260456DA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060246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8B8400-5372-40DE-BE95-7D128766FB08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14675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A433EC-894A-451F-8442-BE6AE60FE5C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9379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3DB7D10-5042-48AE-83F3-7A633348CEB8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504417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33DC48-8765-41FF-A183-95C6CF3D675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6043259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3052D2E-8F14-4CE8-9045-DC85D7F613E5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0458881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0E1939-65DC-440D-AAD0-0AC44C425711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013851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9EC7C36-7A72-4763-A6A7-5CAB3966A89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110246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5EE5BA3-E8A1-4050-8E5A-7D9FD5006527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7482439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A5096A-77C7-48B3-B699-14300918E225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052641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BA72AC-B061-487C-88BA-5BD65F19374D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163940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67F5F21-3700-492C-B0E3-2133617C3FA6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7532194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6512F00-3D99-4BBA-A560-499F497494A1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0071547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B981CFC-C27D-4C85-B3F6-24A56E5EF64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94373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ADB83D-11AD-4489-9BF3-EC802F2408E7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7246472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0F8B31-581D-4C71-8441-D071F2590AE8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15760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034F41-379C-4A5C-B37D-7FB26923A99B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0478830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F65B5E0-9686-4509-99BA-E6D6DAE9DE4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0914118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98334C1-41B8-4741-8E01-097E1FCEEA1B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7516462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705BA4-5B02-42ED-8D27-3D94DF22EB77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0342853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EA2F05-5A60-4B89-A1A2-1440E85DDEF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310720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5EFB13-1810-4342-B8D9-5DB9A1ABB7B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4518534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E6D8B5-2BC1-492A-B6ED-0DADADC2E590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8526240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D1C0A2-0AD0-4363-8259-5DC54A2E505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6001934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7127D6-6D27-4EED-9DF3-2DC6C06BC94B}" type="slidenum">
              <a:rPr lang="de-DE" altLang="de-DE">
                <a:latin typeface="Times New Roman" panose="02020603050405020304" pitchFamily="18" charset="0"/>
              </a:rPr>
              <a:pPr eaLnBrk="1" hangingPunct="1"/>
              <a:t>69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7876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ABD7221-755B-47A5-8970-29CE0A1EAF26}" type="slidenum">
              <a:rPr lang="de-DE" altLang="de-DE">
                <a:latin typeface="Times New Roman" panose="02020603050405020304" pitchFamily="18" charset="0"/>
              </a:rPr>
              <a:pPr eaLnBrk="1" hangingPunct="1"/>
              <a:t>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87822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208A5D4-7A51-4DED-897D-B4C540B2E3C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5367286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6459C1-EDED-4D92-8682-4572AA75EFC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6417420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C8A631-4823-4D48-81D4-5025677036E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495923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3FB6D8-28D2-4E92-A795-C6949EB40066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3357874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69D9238-4AE5-47C4-8391-A3E0D2CCFF5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65718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9BC337-DD15-4CAD-A4DA-953D0C2E5858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7176435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8A538AB-40AD-4ED1-85AE-2A5B3C321F83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7241467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7C70E7-9B8E-4109-BA9C-3E469A80AF3B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7806070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6E750E-917E-491D-8EB6-BCF3D2EA335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6790230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93C95D-8C95-4AB4-BC82-066D4A5672DC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59994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1A99FA-FC14-4C6F-B66A-6F57F9542E7A}" type="slidenum">
              <a:rPr lang="de-DE" altLang="de-DE">
                <a:latin typeface="Times New Roman" panose="02020603050405020304" pitchFamily="18" charset="0"/>
              </a:rPr>
              <a:pPr eaLnBrk="1" hangingPunct="1"/>
              <a:t>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9753259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6F6CDCD-4D95-411C-A0B2-78CA8F5C5F22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3022743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0722EB-1B6D-442D-BFD5-6234D33A056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6941409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CEBA39-C067-4EF5-AD07-2BCB0CAE2B9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3151514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93F142-A09A-4FF5-8764-1135213AD61B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9934398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4DB138-CA88-446B-8FDE-F559455F099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6981167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74CD03C-D589-43A6-9204-41AAD8A35C50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6550501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DF71245-4469-414B-A07F-3D34B1D44886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1008363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8CDC6AD-06B4-4F1E-89EC-41EECAE5E125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87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9688" cy="3836988"/>
          </a:xfrm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2663735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B819373-8AC0-4E7D-9C98-5FAF16A380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435238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5468564-F8B4-4069-9347-082A67B0BCC0}" type="slidenum">
              <a:rPr lang="de-DE" altLang="de-DE">
                <a:latin typeface="Times New Roman" panose="02020603050405020304" pitchFamily="18" charset="0"/>
              </a:rPr>
              <a:pPr eaLnBrk="1" hangingPunct="1"/>
              <a:t>89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10014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475757-610F-4621-B69C-0B3D2BA5F019}" type="slidenum">
              <a:rPr lang="de-DE" altLang="de-DE">
                <a:latin typeface="Times New Roman" panose="02020603050405020304" pitchFamily="18" charset="0"/>
              </a:rPr>
              <a:pPr eaLnBrk="1" hangingPunct="1"/>
              <a:t>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80364683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869EB4E-A350-4BBF-82F5-423DE58B3CB8}" type="slidenum">
              <a:rPr lang="de-DE" altLang="de-DE">
                <a:latin typeface="Times New Roman" panose="02020603050405020304" pitchFamily="18" charset="0"/>
              </a:rPr>
              <a:pPr eaLnBrk="1" hangingPunct="1"/>
              <a:t>90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339674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97FB41-327D-409F-ABF7-3F00F65575B4}" type="slidenum">
              <a:rPr lang="de-DE" altLang="de-DE">
                <a:latin typeface="Times New Roman" panose="02020603050405020304" pitchFamily="18" charset="0"/>
              </a:rPr>
              <a:pPr eaLnBrk="1" hangingPunct="1"/>
              <a:t>91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9160008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131063-93A7-498F-8C32-E3286CBDA38F}" type="slidenum">
              <a:rPr lang="de-DE" altLang="de-DE">
                <a:latin typeface="Times New Roman" panose="02020603050405020304" pitchFamily="18" charset="0"/>
              </a:rPr>
              <a:pPr eaLnBrk="1" hangingPunct="1"/>
              <a:t>92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3894496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DABDE8D-F730-4DF9-B22E-293D6B1FAA72}" type="slidenum">
              <a:rPr lang="de-DE" altLang="de-DE">
                <a:latin typeface="Times New Roman" panose="02020603050405020304" pitchFamily="18" charset="0"/>
              </a:rPr>
              <a:pPr eaLnBrk="1" hangingPunct="1"/>
              <a:t>93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1814403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72AF50-5955-42A8-A06F-8555A928ED02}" type="slidenum">
              <a:rPr lang="de-DE" altLang="de-DE">
                <a:latin typeface="Times New Roman" panose="02020603050405020304" pitchFamily="18" charset="0"/>
              </a:rPr>
              <a:pPr eaLnBrk="1" hangingPunct="1"/>
              <a:t>94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1528345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6CCB10B-D76A-46B7-87F4-E0E1122D2226}" type="slidenum">
              <a:rPr lang="de-DE" altLang="de-DE">
                <a:latin typeface="Times New Roman" panose="02020603050405020304" pitchFamily="18" charset="0"/>
              </a:rPr>
              <a:pPr eaLnBrk="1" hangingPunct="1"/>
              <a:t>95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2895762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D6F8426-FFC1-4245-9F29-B64530D19F17}" type="slidenum">
              <a:rPr lang="de-DE" altLang="de-DE">
                <a:latin typeface="Times New Roman" panose="02020603050405020304" pitchFamily="18" charset="0"/>
              </a:rPr>
              <a:pPr eaLnBrk="1" hangingPunct="1"/>
              <a:t>96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3559873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EDBAB7-E2A0-4A69-8D00-415A63A27F5A}" type="slidenum">
              <a:rPr lang="de-DE" altLang="de-DE">
                <a:latin typeface="Times New Roman" panose="02020603050405020304" pitchFamily="18" charset="0"/>
              </a:rPr>
              <a:pPr eaLnBrk="1" hangingPunct="1"/>
              <a:t>97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4692526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387BC3-8B1E-44B7-95DC-3B48AAE73314}" type="slidenum">
              <a:rPr lang="de-DE" altLang="de-DE">
                <a:latin typeface="Times New Roman" panose="02020603050405020304" pitchFamily="18" charset="0"/>
              </a:rPr>
              <a:pPr eaLnBrk="1" hangingPunct="1"/>
              <a:t>98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79685354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AF00BD-EF04-4B9A-BF50-9CE8870C6352}" type="slidenum">
              <a:rPr lang="de-DE" altLang="de-DE">
                <a:latin typeface="Times New Roman" panose="02020603050405020304" pitchFamily="18" charset="0"/>
              </a:rPr>
              <a:pPr eaLnBrk="1" hangingPunct="1"/>
              <a:t>99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9618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6.xml"/><Relationship Id="rId3" Type="http://schemas.openxmlformats.org/officeDocument/2006/relationships/slide" Target="../slides/slide8.xml"/><Relationship Id="rId7" Type="http://schemas.openxmlformats.org/officeDocument/2006/relationships/slide" Target="../slides/slide8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2.xml"/><Relationship Id="rId5" Type="http://schemas.openxmlformats.org/officeDocument/2006/relationships/slide" Target="../slides/slide57.xml"/><Relationship Id="rId4" Type="http://schemas.openxmlformats.org/officeDocument/2006/relationships/slide" Target="../slides/slide31.xml"/><Relationship Id="rId9" Type="http://schemas.openxmlformats.org/officeDocument/2006/relationships/slide" Target="../slides/slide47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7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zur Ausrich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hlinkClick r:id="rId2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Unternehmen</a:t>
            </a:r>
          </a:p>
        </p:txBody>
      </p:sp>
      <p:sp>
        <p:nvSpPr>
          <p:cNvPr id="3" name="Rechteck 2">
            <a:hlinkClick r:id="rId3" action="ppaction://hlinksldjump"/>
          </p:cNvPr>
          <p:cNvSpPr/>
          <p:nvPr userDrawn="1"/>
        </p:nvSpPr>
        <p:spPr>
          <a:xfrm>
            <a:off x="7921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4" name="Rechteck 3">
            <a:hlinkClick r:id="rId4" action="ppaction://hlinksldjump"/>
          </p:cNvPr>
          <p:cNvSpPr/>
          <p:nvPr userDrawn="1"/>
        </p:nvSpPr>
        <p:spPr>
          <a:xfrm>
            <a:off x="1581150" y="638175"/>
            <a:ext cx="8636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5" name="Rechteck 4">
            <a:hlinkClick r:id="rId5" action="ppaction://hlinksldjump"/>
          </p:cNvPr>
          <p:cNvSpPr/>
          <p:nvPr userDrawn="1"/>
        </p:nvSpPr>
        <p:spPr>
          <a:xfrm>
            <a:off x="32305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Rechteck 5">
            <a:hlinkClick r:id="rId6" action="ppaction://hlinksldjump"/>
          </p:cNvPr>
          <p:cNvSpPr/>
          <p:nvPr userDrawn="1"/>
        </p:nvSpPr>
        <p:spPr>
          <a:xfrm>
            <a:off x="402113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7" name="Rechteck 6">
            <a:hlinkClick r:id="rId7" action="ppaction://hlinksldjump"/>
          </p:cNvPr>
          <p:cNvSpPr/>
          <p:nvPr userDrawn="1"/>
        </p:nvSpPr>
        <p:spPr>
          <a:xfrm>
            <a:off x="48148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8" name="Rechteck 7">
            <a:hlinkClick r:id="rId8" action="ppaction://hlinksldjump"/>
          </p:cNvPr>
          <p:cNvSpPr/>
          <p:nvPr userDrawn="1"/>
        </p:nvSpPr>
        <p:spPr>
          <a:xfrm>
            <a:off x="5595938" y="638175"/>
            <a:ext cx="6477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9" name="Rechteck 8">
            <a:hlinkClick r:id="rId9" action="ppaction://hlinksldjump"/>
          </p:cNvPr>
          <p:cNvSpPr/>
          <p:nvPr userDrawn="1"/>
        </p:nvSpPr>
        <p:spPr>
          <a:xfrm>
            <a:off x="24399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</p:spTree>
    <p:extLst>
      <p:ext uri="{BB962C8B-B14F-4D97-AF65-F5344CB8AC3E}">
        <p14:creationId xmlns:p14="http://schemas.microsoft.com/office/powerpoint/2010/main" val="330115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61579" y="181640"/>
            <a:ext cx="2880320" cy="193010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96950" y="181640"/>
            <a:ext cx="3614738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Jahresabschlusspräsentation 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9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0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6"/>
            <a:ext cx="2154237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 lnSpcReduction="10000"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6" name="Rechteck 15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17" name="Rechteck 16" hidden="1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8" name="Rechteck 17" hidden="1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720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2647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6374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Unternehmen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2800" y="298800"/>
            <a:ext cx="1885131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Zum Unternehmen </a:t>
            </a:r>
          </a:p>
        </p:txBody>
      </p:sp>
      <p:sp>
        <p:nvSpPr>
          <p:cNvPr id="7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hteck 7" hidden="1"/>
          <p:cNvSpPr/>
          <p:nvPr userDrawn="1">
            <p:custDataLst>
              <p:tags r:id="rId3"/>
            </p:custDataLst>
          </p:nvPr>
        </p:nvSpPr>
        <p:spPr>
          <a:xfrm>
            <a:off x="2378751" y="1242494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87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 &amp; Verlu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782813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Gewinn &amp; Verlust Rechnung</a:t>
            </a:r>
          </a:p>
        </p:txBody>
      </p:sp>
    </p:spTree>
    <p:extLst>
      <p:ext uri="{BB962C8B-B14F-4D97-AF65-F5344CB8AC3E}">
        <p14:creationId xmlns:p14="http://schemas.microsoft.com/office/powerpoint/2010/main" val="417358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an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Bilanz"/>
          </p:cNvPr>
          <p:cNvSpPr/>
          <p:nvPr userDrawn="1"/>
        </p:nvSpPr>
        <p:spPr>
          <a:xfrm>
            <a:off x="15890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553037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Bilanz</a:t>
            </a:r>
          </a:p>
        </p:txBody>
      </p:sp>
    </p:spTree>
    <p:extLst>
      <p:ext uri="{BB962C8B-B14F-4D97-AF65-F5344CB8AC3E}">
        <p14:creationId xmlns:p14="http://schemas.microsoft.com/office/powerpoint/2010/main" val="2446873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3796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1949252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Liquiditätsrechnung</a:t>
            </a:r>
          </a:p>
        </p:txBody>
      </p:sp>
    </p:spTree>
    <p:extLst>
      <p:ext uri="{BB962C8B-B14F-4D97-AF65-F5344CB8AC3E}">
        <p14:creationId xmlns:p14="http://schemas.microsoft.com/office/powerpoint/2010/main" val="87083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393284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 </a:t>
            </a:r>
          </a:p>
        </p:txBody>
      </p:sp>
    </p:spTree>
    <p:extLst>
      <p:ext uri="{BB962C8B-B14F-4D97-AF65-F5344CB8AC3E}">
        <p14:creationId xmlns:p14="http://schemas.microsoft.com/office/powerpoint/2010/main" val="67529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393284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 </a:t>
            </a:r>
          </a:p>
        </p:txBody>
      </p:sp>
    </p:spTree>
    <p:extLst>
      <p:ext uri="{BB962C8B-B14F-4D97-AF65-F5344CB8AC3E}">
        <p14:creationId xmlns:p14="http://schemas.microsoft.com/office/powerpoint/2010/main" val="1263328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39639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3417602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Betriebswirtschaftliche Kennzahlen</a:t>
            </a:r>
          </a:p>
        </p:txBody>
      </p:sp>
    </p:spTree>
    <p:extLst>
      <p:ext uri="{BB962C8B-B14F-4D97-AF65-F5344CB8AC3E}">
        <p14:creationId xmlns:p14="http://schemas.microsoft.com/office/powerpoint/2010/main" val="53943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7561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8703"/>
            <a:ext cx="2938305" cy="24622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600" b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defRPr>
            </a:lvl1pPr>
          </a:lstStyle>
          <a:p>
            <a:pPr lvl="0"/>
            <a:r>
              <a:rPr lang="de-DE" dirty="0"/>
              <a:t>Ausblick auf die aktuelle BWA</a:t>
            </a:r>
          </a:p>
        </p:txBody>
      </p:sp>
    </p:spTree>
    <p:extLst>
      <p:ext uri="{BB962C8B-B14F-4D97-AF65-F5344CB8AC3E}">
        <p14:creationId xmlns:p14="http://schemas.microsoft.com/office/powerpoint/2010/main" val="261646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57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slide" Target="../slides/slide2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20" Type="http://schemas.openxmlformats.org/officeDocument/2006/relationships/slide" Target="../slides/slide4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slide" Target="../slides/slide106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23" Type="http://schemas.openxmlformats.org/officeDocument/2006/relationships/slide" Target="../slides/slide87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Relationship Id="rId22" Type="http://schemas.openxmlformats.org/officeDocument/2006/relationships/slide" Target="../slides/slide6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13" Type="http://schemas.openxmlformats.org/officeDocument/2006/relationships/slide" Target="../slides/slide106.xml"/><Relationship Id="rId3" Type="http://schemas.openxmlformats.org/officeDocument/2006/relationships/theme" Target="../theme/theme2.xml"/><Relationship Id="rId7" Type="http://schemas.openxmlformats.org/officeDocument/2006/relationships/slide" Target="../slides/slide8.xml"/><Relationship Id="rId12" Type="http://schemas.openxmlformats.org/officeDocument/2006/relationships/slide" Target="../slides/slide8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" Target="../slides/slide2.xml"/><Relationship Id="rId11" Type="http://schemas.openxmlformats.org/officeDocument/2006/relationships/slide" Target="../slides/slide68.xml"/><Relationship Id="rId5" Type="http://schemas.openxmlformats.org/officeDocument/2006/relationships/image" Target="../media/image2.png"/><Relationship Id="rId10" Type="http://schemas.openxmlformats.org/officeDocument/2006/relationships/slide" Target="../slides/slide46.xml"/><Relationship Id="rId4" Type="http://schemas.openxmlformats.org/officeDocument/2006/relationships/tags" Target="../tags/tag30.xml"/><Relationship Id="rId9" Type="http://schemas.openxmlformats.org/officeDocument/2006/relationships/slide" Target="../slides/slide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7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Unternehmen</a:t>
            </a:r>
          </a:p>
        </p:txBody>
      </p:sp>
      <p:sp>
        <p:nvSpPr>
          <p:cNvPr id="17" name="Auf der gleichen Seite des Rechtecks liegende Ecken abrunden 16">
            <a:hlinkClick r:id="rId18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Gewinn &amp; Verlust</a:t>
            </a:r>
          </a:p>
        </p:txBody>
      </p:sp>
      <p:sp>
        <p:nvSpPr>
          <p:cNvPr id="18" name="Auf der gleichen Seite des Rechtecks liegende Ecken abrunden 17">
            <a:hlinkClick r:id="rId19" action="ppaction://hlinksldjump" tooltip="Bilanz"/>
          </p:cNvPr>
          <p:cNvSpPr/>
          <p:nvPr>
            <p:custDataLst>
              <p:tags r:id="rId12"/>
            </p:custDataLst>
          </p:nvPr>
        </p:nvSpPr>
        <p:spPr>
          <a:xfrm>
            <a:off x="1587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Bilanz</a:t>
            </a:r>
          </a:p>
        </p:txBody>
      </p:sp>
      <p:sp>
        <p:nvSpPr>
          <p:cNvPr id="23" name="Auf der gleichen Seite des Rechtecks liegende Ecken abrunden 22">
            <a:hlinkClick r:id="rId20" action="ppaction://hlinksldjump" tooltip="Liquidität"/>
          </p:cNvPr>
          <p:cNvSpPr/>
          <p:nvPr/>
        </p:nvSpPr>
        <p:spPr>
          <a:xfrm>
            <a:off x="2379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Steuern"/>
          </p:cNvPr>
          <p:cNvSpPr/>
          <p:nvPr/>
        </p:nvSpPr>
        <p:spPr>
          <a:xfrm>
            <a:off x="31702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Kennzahlen"/>
          </p:cNvPr>
          <p:cNvSpPr/>
          <p:nvPr/>
        </p:nvSpPr>
        <p:spPr>
          <a:xfrm>
            <a:off x="39624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3" action="ppaction://hlinksldjump" tooltip="Aktuelle BWA"/>
          </p:cNvPr>
          <p:cNvSpPr/>
          <p:nvPr/>
        </p:nvSpPr>
        <p:spPr>
          <a:xfrm>
            <a:off x="47545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4" action="ppaction://hlinksldjump" tooltip="Präsentation Ende"/>
          </p:cNvPr>
          <p:cNvSpPr/>
          <p:nvPr/>
        </p:nvSpPr>
        <p:spPr>
          <a:xfrm>
            <a:off x="5546725" y="631825"/>
            <a:ext cx="6985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/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14" name="Textplatzhalter 9"/>
          <p:cNvSpPr txBox="1">
            <a:spLocks/>
          </p:cNvSpPr>
          <p:nvPr userDrawn="1">
            <p:custDataLst>
              <p:tags r:id="rId13"/>
            </p:custDataLst>
          </p:nvPr>
        </p:nvSpPr>
        <p:spPr>
          <a:xfrm>
            <a:off x="982800" y="17938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 </a:t>
            </a:r>
          </a:p>
        </p:txBody>
      </p:sp>
      <p:sp>
        <p:nvSpPr>
          <p:cNvPr id="2" name="Rechteck 1" hidden="1"/>
          <p:cNvSpPr/>
          <p:nvPr userDrawn="1">
            <p:custDataLst>
              <p:tags r:id="rId14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4" name="Rechteck 23" hidden="1"/>
          <p:cNvSpPr/>
          <p:nvPr userDrawn="1">
            <p:custDataLst>
              <p:tags r:id="rId15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C3EF5D9-CC40-49D5-B959-02284C5B4813}"/>
              </a:ext>
            </a:extLst>
          </p:cNvPr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6" y="110340"/>
            <a:ext cx="450514" cy="43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961" r:id="rId1"/>
    <p:sldLayoutId id="2147488962" r:id="rId2"/>
    <p:sldLayoutId id="2147488963" r:id="rId3"/>
    <p:sldLayoutId id="2147488964" r:id="rId4"/>
    <p:sldLayoutId id="2147488965" r:id="rId5"/>
    <p:sldLayoutId id="2147488966" r:id="rId6"/>
    <p:sldLayoutId id="2147488967" r:id="rId7"/>
    <p:sldLayoutId id="2147488968" r:id="rId8"/>
    <p:sldLayoutId id="2147488969" r:id="rId9"/>
    <p:sldLayoutId id="2147488970" r:id="rId10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 hidden="1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/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41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72" r:id="rId1"/>
    <p:sldLayoutId id="2147488973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3.xml"/><Relationship Id="rId7" Type="http://schemas.openxmlformats.org/officeDocument/2006/relationships/slide" Target="slide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4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notesSlide" Target="../notesSlides/notesSlide10.xml"/><Relationship Id="rId18" Type="http://schemas.openxmlformats.org/officeDocument/2006/relationships/slide" Target="slide13.xml"/><Relationship Id="rId3" Type="http://schemas.openxmlformats.org/officeDocument/2006/relationships/tags" Target="../tags/tag126.xml"/><Relationship Id="rId21" Type="http://schemas.openxmlformats.org/officeDocument/2006/relationships/slide" Target="slide27.xml"/><Relationship Id="rId7" Type="http://schemas.openxmlformats.org/officeDocument/2006/relationships/tags" Target="../tags/tag13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2.xml"/><Relationship Id="rId25" Type="http://schemas.openxmlformats.org/officeDocument/2006/relationships/image" Target="../media/image6.emf"/><Relationship Id="rId2" Type="http://schemas.openxmlformats.org/officeDocument/2006/relationships/tags" Target="../tags/tag125.xml"/><Relationship Id="rId16" Type="http://schemas.openxmlformats.org/officeDocument/2006/relationships/slide" Target="slide11.xml"/><Relationship Id="rId20" Type="http://schemas.openxmlformats.org/officeDocument/2006/relationships/slide" Target="slide14.xml"/><Relationship Id="rId1" Type="http://schemas.openxmlformats.org/officeDocument/2006/relationships/vmlDrawing" Target="../drawings/vmlDrawing2.v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oleObject" Target="../embeddings/oleObject2.bin"/><Relationship Id="rId5" Type="http://schemas.openxmlformats.org/officeDocument/2006/relationships/tags" Target="../tags/tag128.xml"/><Relationship Id="rId15" Type="http://schemas.openxmlformats.org/officeDocument/2006/relationships/slide" Target="slide10.xml"/><Relationship Id="rId23" Type="http://schemas.openxmlformats.org/officeDocument/2006/relationships/slide" Target="slide8.xml"/><Relationship Id="rId10" Type="http://schemas.openxmlformats.org/officeDocument/2006/relationships/tags" Target="../tags/tag133.xml"/><Relationship Id="rId19" Type="http://schemas.openxmlformats.org/officeDocument/2006/relationships/slide" Target="slide19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slide" Target="slide9.xml"/><Relationship Id="rId22" Type="http://schemas.openxmlformats.org/officeDocument/2006/relationships/slide" Target="slide21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tags" Target="../tags/tag1068.xml"/><Relationship Id="rId13" Type="http://schemas.openxmlformats.org/officeDocument/2006/relationships/notesSlide" Target="../notesSlides/notesSlide100.xml"/><Relationship Id="rId18" Type="http://schemas.openxmlformats.org/officeDocument/2006/relationships/slide" Target="slide100.xml"/><Relationship Id="rId3" Type="http://schemas.openxmlformats.org/officeDocument/2006/relationships/tags" Target="../tags/tag1063.xml"/><Relationship Id="rId21" Type="http://schemas.openxmlformats.org/officeDocument/2006/relationships/slide" Target="slide87.xml"/><Relationship Id="rId7" Type="http://schemas.openxmlformats.org/officeDocument/2006/relationships/tags" Target="../tags/tag106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9.emf"/><Relationship Id="rId2" Type="http://schemas.openxmlformats.org/officeDocument/2006/relationships/tags" Target="../tags/tag106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72.vml"/><Relationship Id="rId6" Type="http://schemas.openxmlformats.org/officeDocument/2006/relationships/tags" Target="../tags/tag1066.xml"/><Relationship Id="rId11" Type="http://schemas.openxmlformats.org/officeDocument/2006/relationships/tags" Target="../tags/tag1071.xml"/><Relationship Id="rId24" Type="http://schemas.openxmlformats.org/officeDocument/2006/relationships/oleObject" Target="../embeddings/oleObject125.bin"/><Relationship Id="rId5" Type="http://schemas.openxmlformats.org/officeDocument/2006/relationships/tags" Target="../tags/tag106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70.xml"/><Relationship Id="rId19" Type="http://schemas.openxmlformats.org/officeDocument/2006/relationships/slide" Target="slide90.xml"/><Relationship Id="rId4" Type="http://schemas.openxmlformats.org/officeDocument/2006/relationships/tags" Target="../tags/tag1064.xml"/><Relationship Id="rId9" Type="http://schemas.openxmlformats.org/officeDocument/2006/relationships/tags" Target="../tags/tag106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tags" Target="../tags/tag1078.xml"/><Relationship Id="rId13" Type="http://schemas.openxmlformats.org/officeDocument/2006/relationships/tags" Target="../tags/tag1083.xml"/><Relationship Id="rId18" Type="http://schemas.openxmlformats.org/officeDocument/2006/relationships/tags" Target="../tags/tag1088.xml"/><Relationship Id="rId26" Type="http://schemas.openxmlformats.org/officeDocument/2006/relationships/slide" Target="slide87.xml"/><Relationship Id="rId3" Type="http://schemas.openxmlformats.org/officeDocument/2006/relationships/tags" Target="../tags/tag1073.xml"/><Relationship Id="rId21" Type="http://schemas.openxmlformats.org/officeDocument/2006/relationships/slideLayout" Target="../slideLayouts/slideLayout9.xml"/><Relationship Id="rId7" Type="http://schemas.openxmlformats.org/officeDocument/2006/relationships/tags" Target="../tags/tag1077.xml"/><Relationship Id="rId12" Type="http://schemas.openxmlformats.org/officeDocument/2006/relationships/tags" Target="../tags/tag1082.xml"/><Relationship Id="rId17" Type="http://schemas.openxmlformats.org/officeDocument/2006/relationships/tags" Target="../tags/tag1087.xml"/><Relationship Id="rId25" Type="http://schemas.openxmlformats.org/officeDocument/2006/relationships/slide" Target="slide88.xml"/><Relationship Id="rId2" Type="http://schemas.openxmlformats.org/officeDocument/2006/relationships/tags" Target="../tags/tag1072.xml"/><Relationship Id="rId16" Type="http://schemas.openxmlformats.org/officeDocument/2006/relationships/tags" Target="../tags/tag1086.xml"/><Relationship Id="rId20" Type="http://schemas.openxmlformats.org/officeDocument/2006/relationships/tags" Target="../tags/tag1090.xml"/><Relationship Id="rId29" Type="http://schemas.openxmlformats.org/officeDocument/2006/relationships/oleObject" Target="../embeddings/oleObject126.bin"/><Relationship Id="rId1" Type="http://schemas.openxmlformats.org/officeDocument/2006/relationships/vmlDrawing" Target="../drawings/vmlDrawing73.vml"/><Relationship Id="rId6" Type="http://schemas.openxmlformats.org/officeDocument/2006/relationships/tags" Target="../tags/tag1076.xml"/><Relationship Id="rId11" Type="http://schemas.openxmlformats.org/officeDocument/2006/relationships/tags" Target="../tags/tag1081.xml"/><Relationship Id="rId24" Type="http://schemas.openxmlformats.org/officeDocument/2006/relationships/slide" Target="slide90.xml"/><Relationship Id="rId5" Type="http://schemas.openxmlformats.org/officeDocument/2006/relationships/tags" Target="../tags/tag1075.xml"/><Relationship Id="rId15" Type="http://schemas.openxmlformats.org/officeDocument/2006/relationships/tags" Target="../tags/tag1085.xml"/><Relationship Id="rId23" Type="http://schemas.openxmlformats.org/officeDocument/2006/relationships/slide" Target="slide96.xml"/><Relationship Id="rId28" Type="http://schemas.openxmlformats.org/officeDocument/2006/relationships/slide" Target="slide102.xml"/><Relationship Id="rId10" Type="http://schemas.openxmlformats.org/officeDocument/2006/relationships/tags" Target="../tags/tag1080.xml"/><Relationship Id="rId19" Type="http://schemas.openxmlformats.org/officeDocument/2006/relationships/tags" Target="../tags/tag1089.xml"/><Relationship Id="rId4" Type="http://schemas.openxmlformats.org/officeDocument/2006/relationships/tags" Target="../tags/tag1074.xml"/><Relationship Id="rId9" Type="http://schemas.openxmlformats.org/officeDocument/2006/relationships/tags" Target="../tags/tag1079.xml"/><Relationship Id="rId14" Type="http://schemas.openxmlformats.org/officeDocument/2006/relationships/tags" Target="../tags/tag1084.xml"/><Relationship Id="rId22" Type="http://schemas.openxmlformats.org/officeDocument/2006/relationships/notesSlide" Target="../notesSlides/notesSlide101.xml"/><Relationship Id="rId27" Type="http://schemas.openxmlformats.org/officeDocument/2006/relationships/slide" Target="slide101.xml"/><Relationship Id="rId30" Type="http://schemas.openxmlformats.org/officeDocument/2006/relationships/image" Target="../media/image130.emf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tags" Target="../tags/tag1098.xml"/><Relationship Id="rId13" Type="http://schemas.openxmlformats.org/officeDocument/2006/relationships/slide" Target="slide103.xml"/><Relationship Id="rId18" Type="http://schemas.openxmlformats.org/officeDocument/2006/relationships/slide" Target="slide88.xml"/><Relationship Id="rId3" Type="http://schemas.openxmlformats.org/officeDocument/2006/relationships/tags" Target="../tags/tag1093.xml"/><Relationship Id="rId7" Type="http://schemas.openxmlformats.org/officeDocument/2006/relationships/tags" Target="../tags/tag1097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092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091.xml"/><Relationship Id="rId6" Type="http://schemas.openxmlformats.org/officeDocument/2006/relationships/tags" Target="../tags/tag1096.xml"/><Relationship Id="rId11" Type="http://schemas.openxmlformats.org/officeDocument/2006/relationships/notesSlide" Target="../notesSlides/notesSlide102.xml"/><Relationship Id="rId5" Type="http://schemas.openxmlformats.org/officeDocument/2006/relationships/tags" Target="../tags/tag1095.xml"/><Relationship Id="rId15" Type="http://schemas.openxmlformats.org/officeDocument/2006/relationships/slide" Target="slide105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094.xml"/><Relationship Id="rId9" Type="http://schemas.openxmlformats.org/officeDocument/2006/relationships/tags" Target="../tags/tag1099.xml"/><Relationship Id="rId14" Type="http://schemas.openxmlformats.org/officeDocument/2006/relationships/slide" Target="slide104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tags" Target="../tags/tag1107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102.xml"/><Relationship Id="rId7" Type="http://schemas.openxmlformats.org/officeDocument/2006/relationships/tags" Target="../tags/tag1106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101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100.xml"/><Relationship Id="rId6" Type="http://schemas.openxmlformats.org/officeDocument/2006/relationships/tags" Target="../tags/tag1105.xml"/><Relationship Id="rId11" Type="http://schemas.openxmlformats.org/officeDocument/2006/relationships/notesSlide" Target="../notesSlides/notesSlide103.xml"/><Relationship Id="rId5" Type="http://schemas.openxmlformats.org/officeDocument/2006/relationships/tags" Target="../tags/tag1104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03.xml"/><Relationship Id="rId9" Type="http://schemas.openxmlformats.org/officeDocument/2006/relationships/tags" Target="../tags/tag1108.xml"/><Relationship Id="rId14" Type="http://schemas.openxmlformats.org/officeDocument/2006/relationships/slide" Target="slide105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tags" Target="../tags/tag1116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111.xml"/><Relationship Id="rId7" Type="http://schemas.openxmlformats.org/officeDocument/2006/relationships/tags" Target="../tags/tag1115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110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109.xml"/><Relationship Id="rId6" Type="http://schemas.openxmlformats.org/officeDocument/2006/relationships/tags" Target="../tags/tag1114.xml"/><Relationship Id="rId11" Type="http://schemas.openxmlformats.org/officeDocument/2006/relationships/notesSlide" Target="../notesSlides/notesSlide104.xml"/><Relationship Id="rId5" Type="http://schemas.openxmlformats.org/officeDocument/2006/relationships/tags" Target="../tags/tag1113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12.xml"/><Relationship Id="rId9" Type="http://schemas.openxmlformats.org/officeDocument/2006/relationships/tags" Target="../tags/tag1117.xml"/><Relationship Id="rId14" Type="http://schemas.openxmlformats.org/officeDocument/2006/relationships/slide" Target="slide105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tags" Target="../tags/tag1125.xml"/><Relationship Id="rId13" Type="http://schemas.openxmlformats.org/officeDocument/2006/relationships/slide" Target="slide104.xml"/><Relationship Id="rId18" Type="http://schemas.openxmlformats.org/officeDocument/2006/relationships/slide" Target="slide88.xml"/><Relationship Id="rId3" Type="http://schemas.openxmlformats.org/officeDocument/2006/relationships/tags" Target="../tags/tag1120.xml"/><Relationship Id="rId7" Type="http://schemas.openxmlformats.org/officeDocument/2006/relationships/tags" Target="../tags/tag1124.xml"/><Relationship Id="rId12" Type="http://schemas.openxmlformats.org/officeDocument/2006/relationships/slide" Target="slide102.xml"/><Relationship Id="rId17" Type="http://schemas.openxmlformats.org/officeDocument/2006/relationships/slide" Target="slide90.xml"/><Relationship Id="rId2" Type="http://schemas.openxmlformats.org/officeDocument/2006/relationships/tags" Target="../tags/tag1119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tags" Target="../tags/tag1118.xml"/><Relationship Id="rId6" Type="http://schemas.openxmlformats.org/officeDocument/2006/relationships/tags" Target="../tags/tag1123.xml"/><Relationship Id="rId11" Type="http://schemas.openxmlformats.org/officeDocument/2006/relationships/notesSlide" Target="../notesSlides/notesSlide105.xml"/><Relationship Id="rId5" Type="http://schemas.openxmlformats.org/officeDocument/2006/relationships/tags" Target="../tags/tag1122.xml"/><Relationship Id="rId15" Type="http://schemas.openxmlformats.org/officeDocument/2006/relationships/slide" Target="slide10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87.xml"/><Relationship Id="rId4" Type="http://schemas.openxmlformats.org/officeDocument/2006/relationships/tags" Target="../tags/tag1121.xml"/><Relationship Id="rId9" Type="http://schemas.openxmlformats.org/officeDocument/2006/relationships/tags" Target="../tags/tag1126.xml"/><Relationship Id="rId14" Type="http://schemas.openxmlformats.org/officeDocument/2006/relationships/slide" Target="slide10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31.png"/><Relationship Id="rId2" Type="http://schemas.openxmlformats.org/officeDocument/2006/relationships/tags" Target="../tags/tag1128.xml"/><Relationship Id="rId1" Type="http://schemas.openxmlformats.org/officeDocument/2006/relationships/tags" Target="../tags/tag1127.xml"/><Relationship Id="rId6" Type="http://schemas.openxmlformats.org/officeDocument/2006/relationships/slide" Target="slide1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6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tags" Target="../tags/tag1136.xml"/><Relationship Id="rId13" Type="http://schemas.openxmlformats.org/officeDocument/2006/relationships/slide" Target="slide38.xml"/><Relationship Id="rId3" Type="http://schemas.openxmlformats.org/officeDocument/2006/relationships/tags" Target="../tags/tag1131.xml"/><Relationship Id="rId7" Type="http://schemas.openxmlformats.org/officeDocument/2006/relationships/tags" Target="../tags/tag1135.xml"/><Relationship Id="rId12" Type="http://schemas.openxmlformats.org/officeDocument/2006/relationships/slide" Target="slide44.xml"/><Relationship Id="rId2" Type="http://schemas.openxmlformats.org/officeDocument/2006/relationships/tags" Target="../tags/tag1130.xml"/><Relationship Id="rId16" Type="http://schemas.openxmlformats.org/officeDocument/2006/relationships/slide" Target="slide31.xml"/><Relationship Id="rId1" Type="http://schemas.openxmlformats.org/officeDocument/2006/relationships/tags" Target="../tags/tag1129.xml"/><Relationship Id="rId6" Type="http://schemas.openxmlformats.org/officeDocument/2006/relationships/tags" Target="../tags/tag1134.xml"/><Relationship Id="rId11" Type="http://schemas.openxmlformats.org/officeDocument/2006/relationships/notesSlide" Target="../notesSlides/notesSlide107.xml"/><Relationship Id="rId5" Type="http://schemas.openxmlformats.org/officeDocument/2006/relationships/tags" Target="../tags/tag1133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32.xml"/><Relationship Id="rId9" Type="http://schemas.openxmlformats.org/officeDocument/2006/relationships/tags" Target="../tags/tag1137.xml"/><Relationship Id="rId14" Type="http://schemas.openxmlformats.org/officeDocument/2006/relationships/slide" Target="slide36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tags" Target="../tags/tag1145.xml"/><Relationship Id="rId13" Type="http://schemas.openxmlformats.org/officeDocument/2006/relationships/slide" Target="slide38.xml"/><Relationship Id="rId3" Type="http://schemas.openxmlformats.org/officeDocument/2006/relationships/tags" Target="../tags/tag1140.xml"/><Relationship Id="rId7" Type="http://schemas.openxmlformats.org/officeDocument/2006/relationships/tags" Target="../tags/tag1144.xml"/><Relationship Id="rId12" Type="http://schemas.openxmlformats.org/officeDocument/2006/relationships/slide" Target="slide44.xml"/><Relationship Id="rId2" Type="http://schemas.openxmlformats.org/officeDocument/2006/relationships/tags" Target="../tags/tag1139.xml"/><Relationship Id="rId16" Type="http://schemas.openxmlformats.org/officeDocument/2006/relationships/slide" Target="slide31.xml"/><Relationship Id="rId1" Type="http://schemas.openxmlformats.org/officeDocument/2006/relationships/tags" Target="../tags/tag1138.xml"/><Relationship Id="rId6" Type="http://schemas.openxmlformats.org/officeDocument/2006/relationships/tags" Target="../tags/tag1143.xml"/><Relationship Id="rId11" Type="http://schemas.openxmlformats.org/officeDocument/2006/relationships/notesSlide" Target="../notesSlides/notesSlide108.xml"/><Relationship Id="rId5" Type="http://schemas.openxmlformats.org/officeDocument/2006/relationships/tags" Target="../tags/tag1142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41.xml"/><Relationship Id="rId9" Type="http://schemas.openxmlformats.org/officeDocument/2006/relationships/tags" Target="../tags/tag1146.xml"/><Relationship Id="rId14" Type="http://schemas.openxmlformats.org/officeDocument/2006/relationships/slide" Target="slide36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tags" Target="../tags/tag1154.xml"/><Relationship Id="rId13" Type="http://schemas.openxmlformats.org/officeDocument/2006/relationships/slide" Target="slide44.xml"/><Relationship Id="rId3" Type="http://schemas.openxmlformats.org/officeDocument/2006/relationships/tags" Target="../tags/tag1149.xml"/><Relationship Id="rId7" Type="http://schemas.openxmlformats.org/officeDocument/2006/relationships/tags" Target="../tags/tag1153.xml"/><Relationship Id="rId12" Type="http://schemas.openxmlformats.org/officeDocument/2006/relationships/notesSlide" Target="../notesSlides/notesSlide109.xml"/><Relationship Id="rId17" Type="http://schemas.openxmlformats.org/officeDocument/2006/relationships/slide" Target="slide31.xml"/><Relationship Id="rId2" Type="http://schemas.openxmlformats.org/officeDocument/2006/relationships/tags" Target="../tags/tag1148.xml"/><Relationship Id="rId16" Type="http://schemas.openxmlformats.org/officeDocument/2006/relationships/slide" Target="slide32.xml"/><Relationship Id="rId1" Type="http://schemas.openxmlformats.org/officeDocument/2006/relationships/tags" Target="../tags/tag1147.xml"/><Relationship Id="rId6" Type="http://schemas.openxmlformats.org/officeDocument/2006/relationships/tags" Target="../tags/tag1152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51.xml"/><Relationship Id="rId15" Type="http://schemas.openxmlformats.org/officeDocument/2006/relationships/slide" Target="slide36.xml"/><Relationship Id="rId10" Type="http://schemas.openxmlformats.org/officeDocument/2006/relationships/tags" Target="../tags/tag1156.xml"/><Relationship Id="rId4" Type="http://schemas.openxmlformats.org/officeDocument/2006/relationships/tags" Target="../tags/tag1150.xml"/><Relationship Id="rId9" Type="http://schemas.openxmlformats.org/officeDocument/2006/relationships/tags" Target="../tags/tag1155.xml"/><Relationship Id="rId14" Type="http://schemas.openxmlformats.org/officeDocument/2006/relationships/slide" Target="slide3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notesSlide" Target="../notesSlides/notesSlide11.xml"/><Relationship Id="rId18" Type="http://schemas.openxmlformats.org/officeDocument/2006/relationships/slide" Target="slide11.xml"/><Relationship Id="rId3" Type="http://schemas.openxmlformats.org/officeDocument/2006/relationships/tags" Target="../tags/tag136.xml"/><Relationship Id="rId21" Type="http://schemas.openxmlformats.org/officeDocument/2006/relationships/slide" Target="slide27.xml"/><Relationship Id="rId7" Type="http://schemas.openxmlformats.org/officeDocument/2006/relationships/tags" Target="../tags/tag14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0.xml"/><Relationship Id="rId25" Type="http://schemas.openxmlformats.org/officeDocument/2006/relationships/image" Target="../media/image7.emf"/><Relationship Id="rId2" Type="http://schemas.openxmlformats.org/officeDocument/2006/relationships/tags" Target="../tags/tag135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24" Type="http://schemas.openxmlformats.org/officeDocument/2006/relationships/oleObject" Target="../embeddings/oleObject3.bin"/><Relationship Id="rId5" Type="http://schemas.openxmlformats.org/officeDocument/2006/relationships/tags" Target="../tags/tag138.xml"/><Relationship Id="rId15" Type="http://schemas.openxmlformats.org/officeDocument/2006/relationships/slide" Target="slide12.xml"/><Relationship Id="rId23" Type="http://schemas.openxmlformats.org/officeDocument/2006/relationships/slide" Target="slide8.xml"/><Relationship Id="rId10" Type="http://schemas.openxmlformats.org/officeDocument/2006/relationships/tags" Target="../tags/tag143.xml"/><Relationship Id="rId19" Type="http://schemas.openxmlformats.org/officeDocument/2006/relationships/slide" Target="slide19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slide" Target="slide9.xml"/><Relationship Id="rId22" Type="http://schemas.openxmlformats.org/officeDocument/2006/relationships/slide" Target="slide21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tags" Target="../tags/tag1164.xml"/><Relationship Id="rId13" Type="http://schemas.openxmlformats.org/officeDocument/2006/relationships/slide" Target="slide38.xml"/><Relationship Id="rId3" Type="http://schemas.openxmlformats.org/officeDocument/2006/relationships/tags" Target="../tags/tag1159.xml"/><Relationship Id="rId7" Type="http://schemas.openxmlformats.org/officeDocument/2006/relationships/tags" Target="../tags/tag1163.xml"/><Relationship Id="rId12" Type="http://schemas.openxmlformats.org/officeDocument/2006/relationships/slide" Target="slide44.xml"/><Relationship Id="rId2" Type="http://schemas.openxmlformats.org/officeDocument/2006/relationships/tags" Target="../tags/tag1158.xml"/><Relationship Id="rId16" Type="http://schemas.openxmlformats.org/officeDocument/2006/relationships/slide" Target="slide31.xml"/><Relationship Id="rId1" Type="http://schemas.openxmlformats.org/officeDocument/2006/relationships/tags" Target="../tags/tag1157.xml"/><Relationship Id="rId6" Type="http://schemas.openxmlformats.org/officeDocument/2006/relationships/tags" Target="../tags/tag1162.xml"/><Relationship Id="rId11" Type="http://schemas.openxmlformats.org/officeDocument/2006/relationships/notesSlide" Target="../notesSlides/notesSlide110.xml"/><Relationship Id="rId5" Type="http://schemas.openxmlformats.org/officeDocument/2006/relationships/tags" Target="../tags/tag1161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60.xml"/><Relationship Id="rId9" Type="http://schemas.openxmlformats.org/officeDocument/2006/relationships/tags" Target="../tags/tag1165.xml"/><Relationship Id="rId14" Type="http://schemas.openxmlformats.org/officeDocument/2006/relationships/slide" Target="slide36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tags" Target="../tags/tag1173.xml"/><Relationship Id="rId13" Type="http://schemas.openxmlformats.org/officeDocument/2006/relationships/slide" Target="slide38.xml"/><Relationship Id="rId3" Type="http://schemas.openxmlformats.org/officeDocument/2006/relationships/tags" Target="../tags/tag1168.xml"/><Relationship Id="rId7" Type="http://schemas.openxmlformats.org/officeDocument/2006/relationships/tags" Target="../tags/tag1172.xml"/><Relationship Id="rId12" Type="http://schemas.openxmlformats.org/officeDocument/2006/relationships/slide" Target="slide44.xml"/><Relationship Id="rId2" Type="http://schemas.openxmlformats.org/officeDocument/2006/relationships/tags" Target="../tags/tag1167.xml"/><Relationship Id="rId16" Type="http://schemas.openxmlformats.org/officeDocument/2006/relationships/slide" Target="slide31.xml"/><Relationship Id="rId1" Type="http://schemas.openxmlformats.org/officeDocument/2006/relationships/tags" Target="../tags/tag1166.xml"/><Relationship Id="rId6" Type="http://schemas.openxmlformats.org/officeDocument/2006/relationships/tags" Target="../tags/tag1171.xml"/><Relationship Id="rId11" Type="http://schemas.openxmlformats.org/officeDocument/2006/relationships/notesSlide" Target="../notesSlides/notesSlide111.xml"/><Relationship Id="rId5" Type="http://schemas.openxmlformats.org/officeDocument/2006/relationships/tags" Target="../tags/tag1170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69.xml"/><Relationship Id="rId9" Type="http://schemas.openxmlformats.org/officeDocument/2006/relationships/tags" Target="../tags/tag1174.xml"/><Relationship Id="rId14" Type="http://schemas.openxmlformats.org/officeDocument/2006/relationships/slide" Target="slide36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tags" Target="../tags/tag1182.xml"/><Relationship Id="rId13" Type="http://schemas.openxmlformats.org/officeDocument/2006/relationships/slide" Target="slide38.xml"/><Relationship Id="rId3" Type="http://schemas.openxmlformats.org/officeDocument/2006/relationships/tags" Target="../tags/tag1177.xml"/><Relationship Id="rId7" Type="http://schemas.openxmlformats.org/officeDocument/2006/relationships/tags" Target="../tags/tag1181.xml"/><Relationship Id="rId12" Type="http://schemas.openxmlformats.org/officeDocument/2006/relationships/slide" Target="slide44.xml"/><Relationship Id="rId2" Type="http://schemas.openxmlformats.org/officeDocument/2006/relationships/tags" Target="../tags/tag1176.xml"/><Relationship Id="rId16" Type="http://schemas.openxmlformats.org/officeDocument/2006/relationships/slide" Target="slide31.xml"/><Relationship Id="rId1" Type="http://schemas.openxmlformats.org/officeDocument/2006/relationships/tags" Target="../tags/tag1175.xml"/><Relationship Id="rId6" Type="http://schemas.openxmlformats.org/officeDocument/2006/relationships/tags" Target="../tags/tag1180.xml"/><Relationship Id="rId11" Type="http://schemas.openxmlformats.org/officeDocument/2006/relationships/notesSlide" Target="../notesSlides/notesSlide112.xml"/><Relationship Id="rId5" Type="http://schemas.openxmlformats.org/officeDocument/2006/relationships/tags" Target="../tags/tag1179.xml"/><Relationship Id="rId15" Type="http://schemas.openxmlformats.org/officeDocument/2006/relationships/slide" Target="slide3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178.xml"/><Relationship Id="rId9" Type="http://schemas.openxmlformats.org/officeDocument/2006/relationships/tags" Target="../tags/tag1183.xml"/><Relationship Id="rId14" Type="http://schemas.openxmlformats.org/officeDocument/2006/relationships/slide" Target="slide3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tags" Target="../tags/tag1191.xml"/><Relationship Id="rId13" Type="http://schemas.openxmlformats.org/officeDocument/2006/relationships/slide" Target="slide44.xml"/><Relationship Id="rId3" Type="http://schemas.openxmlformats.org/officeDocument/2006/relationships/tags" Target="../tags/tag1186.xml"/><Relationship Id="rId7" Type="http://schemas.openxmlformats.org/officeDocument/2006/relationships/tags" Target="../tags/tag1190.xml"/><Relationship Id="rId12" Type="http://schemas.openxmlformats.org/officeDocument/2006/relationships/notesSlide" Target="../notesSlides/notesSlide113.xml"/><Relationship Id="rId17" Type="http://schemas.openxmlformats.org/officeDocument/2006/relationships/slide" Target="slide31.xml"/><Relationship Id="rId2" Type="http://schemas.openxmlformats.org/officeDocument/2006/relationships/tags" Target="../tags/tag1185.xml"/><Relationship Id="rId16" Type="http://schemas.openxmlformats.org/officeDocument/2006/relationships/slide" Target="slide32.xml"/><Relationship Id="rId1" Type="http://schemas.openxmlformats.org/officeDocument/2006/relationships/tags" Target="../tags/tag1184.xml"/><Relationship Id="rId6" Type="http://schemas.openxmlformats.org/officeDocument/2006/relationships/tags" Target="../tags/tag1189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88.xml"/><Relationship Id="rId15" Type="http://schemas.openxmlformats.org/officeDocument/2006/relationships/slide" Target="slide36.xml"/><Relationship Id="rId10" Type="http://schemas.openxmlformats.org/officeDocument/2006/relationships/tags" Target="../tags/tag1193.xml"/><Relationship Id="rId4" Type="http://schemas.openxmlformats.org/officeDocument/2006/relationships/tags" Target="../tags/tag1187.xml"/><Relationship Id="rId9" Type="http://schemas.openxmlformats.org/officeDocument/2006/relationships/tags" Target="../tags/tag1192.xml"/><Relationship Id="rId14" Type="http://schemas.openxmlformats.org/officeDocument/2006/relationships/slide" Target="slide38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tags" Target="../tags/tag1201.xml"/><Relationship Id="rId13" Type="http://schemas.openxmlformats.org/officeDocument/2006/relationships/notesSlide" Target="../notesSlides/notesSlide114.xml"/><Relationship Id="rId18" Type="http://schemas.openxmlformats.org/officeDocument/2006/relationships/slide" Target="slide32.xml"/><Relationship Id="rId3" Type="http://schemas.openxmlformats.org/officeDocument/2006/relationships/tags" Target="../tags/tag1196.xml"/><Relationship Id="rId7" Type="http://schemas.openxmlformats.org/officeDocument/2006/relationships/tags" Target="../tags/tag1200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36.xml"/><Relationship Id="rId2" Type="http://schemas.openxmlformats.org/officeDocument/2006/relationships/tags" Target="../tags/tag1195.xml"/><Relationship Id="rId16" Type="http://schemas.openxmlformats.org/officeDocument/2006/relationships/slide" Target="slide38.xml"/><Relationship Id="rId1" Type="http://schemas.openxmlformats.org/officeDocument/2006/relationships/tags" Target="../tags/tag1194.xml"/><Relationship Id="rId6" Type="http://schemas.openxmlformats.org/officeDocument/2006/relationships/tags" Target="../tags/tag1199.xml"/><Relationship Id="rId11" Type="http://schemas.openxmlformats.org/officeDocument/2006/relationships/tags" Target="../tags/tag1204.xml"/><Relationship Id="rId5" Type="http://schemas.openxmlformats.org/officeDocument/2006/relationships/tags" Target="../tags/tag1198.xml"/><Relationship Id="rId15" Type="http://schemas.openxmlformats.org/officeDocument/2006/relationships/slide" Target="slide116.xml"/><Relationship Id="rId10" Type="http://schemas.openxmlformats.org/officeDocument/2006/relationships/tags" Target="../tags/tag1203.xml"/><Relationship Id="rId19" Type="http://schemas.openxmlformats.org/officeDocument/2006/relationships/slide" Target="slide31.xml"/><Relationship Id="rId4" Type="http://schemas.openxmlformats.org/officeDocument/2006/relationships/tags" Target="../tags/tag1197.xml"/><Relationship Id="rId9" Type="http://schemas.openxmlformats.org/officeDocument/2006/relationships/tags" Target="../tags/tag1202.xml"/><Relationship Id="rId14" Type="http://schemas.openxmlformats.org/officeDocument/2006/relationships/slide" Target="slide44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tags" Target="../tags/tag1212.xml"/><Relationship Id="rId13" Type="http://schemas.openxmlformats.org/officeDocument/2006/relationships/notesSlide" Target="../notesSlides/notesSlide115.xml"/><Relationship Id="rId18" Type="http://schemas.openxmlformats.org/officeDocument/2006/relationships/slide" Target="slide32.xml"/><Relationship Id="rId3" Type="http://schemas.openxmlformats.org/officeDocument/2006/relationships/tags" Target="../tags/tag1207.xml"/><Relationship Id="rId7" Type="http://schemas.openxmlformats.org/officeDocument/2006/relationships/tags" Target="../tags/tag1211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36.xml"/><Relationship Id="rId2" Type="http://schemas.openxmlformats.org/officeDocument/2006/relationships/tags" Target="../tags/tag1206.xml"/><Relationship Id="rId16" Type="http://schemas.openxmlformats.org/officeDocument/2006/relationships/slide" Target="slide38.xml"/><Relationship Id="rId1" Type="http://schemas.openxmlformats.org/officeDocument/2006/relationships/tags" Target="../tags/tag1205.xml"/><Relationship Id="rId6" Type="http://schemas.openxmlformats.org/officeDocument/2006/relationships/tags" Target="../tags/tag1210.xml"/><Relationship Id="rId11" Type="http://schemas.openxmlformats.org/officeDocument/2006/relationships/tags" Target="../tags/tag1215.xml"/><Relationship Id="rId5" Type="http://schemas.openxmlformats.org/officeDocument/2006/relationships/tags" Target="../tags/tag1209.xml"/><Relationship Id="rId15" Type="http://schemas.openxmlformats.org/officeDocument/2006/relationships/slide" Target="slide116.xml"/><Relationship Id="rId10" Type="http://schemas.openxmlformats.org/officeDocument/2006/relationships/tags" Target="../tags/tag1214.xml"/><Relationship Id="rId19" Type="http://schemas.openxmlformats.org/officeDocument/2006/relationships/slide" Target="slide31.xml"/><Relationship Id="rId4" Type="http://schemas.openxmlformats.org/officeDocument/2006/relationships/tags" Target="../tags/tag1208.xml"/><Relationship Id="rId9" Type="http://schemas.openxmlformats.org/officeDocument/2006/relationships/tags" Target="../tags/tag1213.xml"/><Relationship Id="rId14" Type="http://schemas.openxmlformats.org/officeDocument/2006/relationships/slide" Target="slide44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tags" Target="../tags/tag1223.xml"/><Relationship Id="rId13" Type="http://schemas.openxmlformats.org/officeDocument/2006/relationships/tags" Target="../tags/tag1228.xml"/><Relationship Id="rId18" Type="http://schemas.openxmlformats.org/officeDocument/2006/relationships/slide" Target="slide32.xml"/><Relationship Id="rId3" Type="http://schemas.openxmlformats.org/officeDocument/2006/relationships/tags" Target="../tags/tag1218.xml"/><Relationship Id="rId7" Type="http://schemas.openxmlformats.org/officeDocument/2006/relationships/tags" Target="../tags/tag1222.xml"/><Relationship Id="rId12" Type="http://schemas.openxmlformats.org/officeDocument/2006/relationships/tags" Target="../tags/tag1227.xml"/><Relationship Id="rId17" Type="http://schemas.openxmlformats.org/officeDocument/2006/relationships/slide" Target="slide36.xml"/><Relationship Id="rId2" Type="http://schemas.openxmlformats.org/officeDocument/2006/relationships/tags" Target="../tags/tag1217.xml"/><Relationship Id="rId16" Type="http://schemas.openxmlformats.org/officeDocument/2006/relationships/slide" Target="slide38.xml"/><Relationship Id="rId1" Type="http://schemas.openxmlformats.org/officeDocument/2006/relationships/tags" Target="../tags/tag1216.xml"/><Relationship Id="rId6" Type="http://schemas.openxmlformats.org/officeDocument/2006/relationships/tags" Target="../tags/tag1221.xml"/><Relationship Id="rId11" Type="http://schemas.openxmlformats.org/officeDocument/2006/relationships/tags" Target="../tags/tag1226.xml"/><Relationship Id="rId5" Type="http://schemas.openxmlformats.org/officeDocument/2006/relationships/tags" Target="../tags/tag1220.xml"/><Relationship Id="rId15" Type="http://schemas.openxmlformats.org/officeDocument/2006/relationships/notesSlide" Target="../notesSlides/notesSlide116.xml"/><Relationship Id="rId10" Type="http://schemas.openxmlformats.org/officeDocument/2006/relationships/tags" Target="../tags/tag1225.xml"/><Relationship Id="rId19" Type="http://schemas.openxmlformats.org/officeDocument/2006/relationships/slide" Target="slide31.xml"/><Relationship Id="rId4" Type="http://schemas.openxmlformats.org/officeDocument/2006/relationships/tags" Target="../tags/tag1219.xml"/><Relationship Id="rId9" Type="http://schemas.openxmlformats.org/officeDocument/2006/relationships/tags" Target="../tags/tag1224.xml"/><Relationship Id="rId1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1.xml"/><Relationship Id="rId3" Type="http://schemas.openxmlformats.org/officeDocument/2006/relationships/tags" Target="../tags/tag146.xml"/><Relationship Id="rId21" Type="http://schemas.openxmlformats.org/officeDocument/2006/relationships/slide" Target="slide19.xml"/><Relationship Id="rId7" Type="http://schemas.openxmlformats.org/officeDocument/2006/relationships/tags" Target="../tags/tag15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0.xml"/><Relationship Id="rId25" Type="http://schemas.openxmlformats.org/officeDocument/2006/relationships/slide" Target="slide8.xml"/><Relationship Id="rId2" Type="http://schemas.openxmlformats.org/officeDocument/2006/relationships/tags" Target="../tags/tag145.xml"/><Relationship Id="rId16" Type="http://schemas.openxmlformats.org/officeDocument/2006/relationships/slide" Target="slide9.xml"/><Relationship Id="rId20" Type="http://schemas.openxmlformats.org/officeDocument/2006/relationships/slide" Target="slide13.xml"/><Relationship Id="rId1" Type="http://schemas.openxmlformats.org/officeDocument/2006/relationships/vmlDrawing" Target="../drawings/vmlDrawing4.v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24" Type="http://schemas.openxmlformats.org/officeDocument/2006/relationships/slide" Target="slide21.xml"/><Relationship Id="rId5" Type="http://schemas.openxmlformats.org/officeDocument/2006/relationships/tags" Target="../tags/tag148.xml"/><Relationship Id="rId15" Type="http://schemas.openxmlformats.org/officeDocument/2006/relationships/image" Target="../media/image8.emf"/><Relationship Id="rId23" Type="http://schemas.openxmlformats.org/officeDocument/2006/relationships/slide" Target="slide27.xml"/><Relationship Id="rId10" Type="http://schemas.openxmlformats.org/officeDocument/2006/relationships/tags" Target="../tags/tag153.xml"/><Relationship Id="rId19" Type="http://schemas.openxmlformats.org/officeDocument/2006/relationships/slide" Target="slide12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oleObject" Target="../embeddings/oleObject4.bin"/><Relationship Id="rId22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notesSlide" Target="../notesSlides/notesSlide13.xml"/><Relationship Id="rId18" Type="http://schemas.openxmlformats.org/officeDocument/2006/relationships/slide" Target="slide13.xml"/><Relationship Id="rId3" Type="http://schemas.openxmlformats.org/officeDocument/2006/relationships/tags" Target="../tags/tag156.xml"/><Relationship Id="rId21" Type="http://schemas.openxmlformats.org/officeDocument/2006/relationships/slide" Target="slide27.xml"/><Relationship Id="rId7" Type="http://schemas.openxmlformats.org/officeDocument/2006/relationships/tags" Target="../tags/tag16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2.xml"/><Relationship Id="rId25" Type="http://schemas.openxmlformats.org/officeDocument/2006/relationships/image" Target="../media/image9.emf"/><Relationship Id="rId2" Type="http://schemas.openxmlformats.org/officeDocument/2006/relationships/tags" Target="../tags/tag155.xml"/><Relationship Id="rId16" Type="http://schemas.openxmlformats.org/officeDocument/2006/relationships/slide" Target="slide11.xml"/><Relationship Id="rId20" Type="http://schemas.openxmlformats.org/officeDocument/2006/relationships/slide" Target="slide14.xml"/><Relationship Id="rId1" Type="http://schemas.openxmlformats.org/officeDocument/2006/relationships/vmlDrawing" Target="../drawings/vmlDrawing5.v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oleObject" Target="../embeddings/oleObject5.bin"/><Relationship Id="rId5" Type="http://schemas.openxmlformats.org/officeDocument/2006/relationships/tags" Target="../tags/tag158.xml"/><Relationship Id="rId15" Type="http://schemas.openxmlformats.org/officeDocument/2006/relationships/slide" Target="slide10.xml"/><Relationship Id="rId23" Type="http://schemas.openxmlformats.org/officeDocument/2006/relationships/slide" Target="slide8.xml"/><Relationship Id="rId10" Type="http://schemas.openxmlformats.org/officeDocument/2006/relationships/tags" Target="../tags/tag163.xml"/><Relationship Id="rId19" Type="http://schemas.openxmlformats.org/officeDocument/2006/relationships/slide" Target="slide19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slide" Target="slide9.xml"/><Relationship Id="rId22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notesSlide" Target="../notesSlides/notesSlide14.xml"/><Relationship Id="rId18" Type="http://schemas.openxmlformats.org/officeDocument/2006/relationships/slide" Target="slide21.xml"/><Relationship Id="rId3" Type="http://schemas.openxmlformats.org/officeDocument/2006/relationships/tags" Target="../tags/tag166.xml"/><Relationship Id="rId21" Type="http://schemas.openxmlformats.org/officeDocument/2006/relationships/slide" Target="slide17.xml"/><Relationship Id="rId7" Type="http://schemas.openxmlformats.org/officeDocument/2006/relationships/tags" Target="../tags/tag17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27.xml"/><Relationship Id="rId25" Type="http://schemas.openxmlformats.org/officeDocument/2006/relationships/image" Target="../media/image10.emf"/><Relationship Id="rId2" Type="http://schemas.openxmlformats.org/officeDocument/2006/relationships/tags" Target="../tags/tag165.xml"/><Relationship Id="rId16" Type="http://schemas.openxmlformats.org/officeDocument/2006/relationships/slide" Target="slide9.xml"/><Relationship Id="rId20" Type="http://schemas.openxmlformats.org/officeDocument/2006/relationships/slide" Target="slide15.xml"/><Relationship Id="rId1" Type="http://schemas.openxmlformats.org/officeDocument/2006/relationships/vmlDrawing" Target="../drawings/vmlDrawing6.v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24" Type="http://schemas.openxmlformats.org/officeDocument/2006/relationships/oleObject" Target="../embeddings/oleObject6.bin"/><Relationship Id="rId5" Type="http://schemas.openxmlformats.org/officeDocument/2006/relationships/tags" Target="../tags/tag168.xml"/><Relationship Id="rId15" Type="http://schemas.openxmlformats.org/officeDocument/2006/relationships/slide" Target="slide14.xml"/><Relationship Id="rId23" Type="http://schemas.openxmlformats.org/officeDocument/2006/relationships/slide" Target="slide16.xml"/><Relationship Id="rId10" Type="http://schemas.openxmlformats.org/officeDocument/2006/relationships/tags" Target="../tags/tag173.xml"/><Relationship Id="rId19" Type="http://schemas.openxmlformats.org/officeDocument/2006/relationships/slide" Target="slide8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slide" Target="slide19.xml"/><Relationship Id="rId22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notesSlide" Target="../notesSlides/notesSlide15.xml"/><Relationship Id="rId18" Type="http://schemas.openxmlformats.org/officeDocument/2006/relationships/slide" Target="slide21.xml"/><Relationship Id="rId3" Type="http://schemas.openxmlformats.org/officeDocument/2006/relationships/tags" Target="../tags/tag176.xml"/><Relationship Id="rId21" Type="http://schemas.openxmlformats.org/officeDocument/2006/relationships/slide" Target="slide17.xml"/><Relationship Id="rId7" Type="http://schemas.openxmlformats.org/officeDocument/2006/relationships/tags" Target="../tags/tag18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27.xml"/><Relationship Id="rId25" Type="http://schemas.openxmlformats.org/officeDocument/2006/relationships/image" Target="../media/image11.emf"/><Relationship Id="rId2" Type="http://schemas.openxmlformats.org/officeDocument/2006/relationships/tags" Target="../tags/tag175.xml"/><Relationship Id="rId16" Type="http://schemas.openxmlformats.org/officeDocument/2006/relationships/slide" Target="slide9.xml"/><Relationship Id="rId20" Type="http://schemas.openxmlformats.org/officeDocument/2006/relationships/slide" Target="slide15.xml"/><Relationship Id="rId1" Type="http://schemas.openxmlformats.org/officeDocument/2006/relationships/vmlDrawing" Target="../drawings/vmlDrawing7.v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oleObject" Target="../embeddings/oleObject7.bin"/><Relationship Id="rId5" Type="http://schemas.openxmlformats.org/officeDocument/2006/relationships/tags" Target="../tags/tag178.xml"/><Relationship Id="rId15" Type="http://schemas.openxmlformats.org/officeDocument/2006/relationships/slide" Target="slide14.xml"/><Relationship Id="rId23" Type="http://schemas.openxmlformats.org/officeDocument/2006/relationships/slide" Target="slide16.xml"/><Relationship Id="rId10" Type="http://schemas.openxmlformats.org/officeDocument/2006/relationships/tags" Target="../tags/tag183.xml"/><Relationship Id="rId19" Type="http://schemas.openxmlformats.org/officeDocument/2006/relationships/slide" Target="slide8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slide" Target="slide19.xml"/><Relationship Id="rId22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notesSlide" Target="../notesSlides/notesSlide16.xml"/><Relationship Id="rId26" Type="http://schemas.openxmlformats.org/officeDocument/2006/relationships/image" Target="../media/image12.emf"/><Relationship Id="rId39" Type="http://schemas.openxmlformats.org/officeDocument/2006/relationships/slide" Target="slide18.xml"/><Relationship Id="rId3" Type="http://schemas.openxmlformats.org/officeDocument/2006/relationships/tags" Target="../tags/tag186.xml"/><Relationship Id="rId21" Type="http://schemas.openxmlformats.org/officeDocument/2006/relationships/slide" Target="slide9.xml"/><Relationship Id="rId34" Type="http://schemas.openxmlformats.org/officeDocument/2006/relationships/image" Target="../media/image16.emf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slideLayout" Target="../slideLayouts/slideLayout3.xml"/><Relationship Id="rId25" Type="http://schemas.openxmlformats.org/officeDocument/2006/relationships/oleObject" Target="../embeddings/oleObject8.bin"/><Relationship Id="rId33" Type="http://schemas.openxmlformats.org/officeDocument/2006/relationships/oleObject" Target="../embeddings/oleObject12.bin"/><Relationship Id="rId38" Type="http://schemas.openxmlformats.org/officeDocument/2006/relationships/slide" Target="slide17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slide" Target="slide14.xml"/><Relationship Id="rId29" Type="http://schemas.openxmlformats.org/officeDocument/2006/relationships/oleObject" Target="../embeddings/oleObject10.bin"/><Relationship Id="rId1" Type="http://schemas.openxmlformats.org/officeDocument/2006/relationships/vmlDrawing" Target="../drawings/vmlDrawing8.v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slide" Target="slide8.xml"/><Relationship Id="rId32" Type="http://schemas.openxmlformats.org/officeDocument/2006/relationships/image" Target="../media/image15.emf"/><Relationship Id="rId37" Type="http://schemas.openxmlformats.org/officeDocument/2006/relationships/slide" Target="slide15.xml"/><Relationship Id="rId40" Type="http://schemas.openxmlformats.org/officeDocument/2006/relationships/slide" Target="slide16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slide" Target="slide21.xml"/><Relationship Id="rId28" Type="http://schemas.openxmlformats.org/officeDocument/2006/relationships/image" Target="../media/image13.emf"/><Relationship Id="rId36" Type="http://schemas.openxmlformats.org/officeDocument/2006/relationships/image" Target="../media/image17.emf"/><Relationship Id="rId10" Type="http://schemas.openxmlformats.org/officeDocument/2006/relationships/tags" Target="../tags/tag193.xml"/><Relationship Id="rId19" Type="http://schemas.openxmlformats.org/officeDocument/2006/relationships/slide" Target="slide19.xml"/><Relationship Id="rId31" Type="http://schemas.openxmlformats.org/officeDocument/2006/relationships/oleObject" Target="../embeddings/oleObject11.bin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slide" Target="slide27.xml"/><Relationship Id="rId27" Type="http://schemas.openxmlformats.org/officeDocument/2006/relationships/oleObject" Target="../embeddings/oleObject9.bin"/><Relationship Id="rId30" Type="http://schemas.openxmlformats.org/officeDocument/2006/relationships/image" Target="../media/image14.emf"/><Relationship Id="rId35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11.xml"/><Relationship Id="rId18" Type="http://schemas.openxmlformats.org/officeDocument/2006/relationships/tags" Target="../tags/tag216.xml"/><Relationship Id="rId26" Type="http://schemas.openxmlformats.org/officeDocument/2006/relationships/slideLayout" Target="../slideLayouts/slideLayout3.xml"/><Relationship Id="rId39" Type="http://schemas.openxmlformats.org/officeDocument/2006/relationships/image" Target="../media/image20.emf"/><Relationship Id="rId21" Type="http://schemas.openxmlformats.org/officeDocument/2006/relationships/tags" Target="../tags/tag219.xml"/><Relationship Id="rId34" Type="http://schemas.openxmlformats.org/officeDocument/2006/relationships/oleObject" Target="../embeddings/oleObject14.bin"/><Relationship Id="rId42" Type="http://schemas.openxmlformats.org/officeDocument/2006/relationships/oleObject" Target="../embeddings/oleObject18.bin"/><Relationship Id="rId47" Type="http://schemas.openxmlformats.org/officeDocument/2006/relationships/image" Target="../media/image24.emf"/><Relationship Id="rId50" Type="http://schemas.openxmlformats.org/officeDocument/2006/relationships/oleObject" Target="../embeddings/oleObject22.bin"/><Relationship Id="rId55" Type="http://schemas.openxmlformats.org/officeDocument/2006/relationships/image" Target="../media/image28.emf"/><Relationship Id="rId63" Type="http://schemas.openxmlformats.org/officeDocument/2006/relationships/image" Target="../media/image32.emf"/><Relationship Id="rId7" Type="http://schemas.openxmlformats.org/officeDocument/2006/relationships/tags" Target="../tags/tag205.xml"/><Relationship Id="rId2" Type="http://schemas.openxmlformats.org/officeDocument/2006/relationships/tags" Target="../tags/tag200.xml"/><Relationship Id="rId16" Type="http://schemas.openxmlformats.org/officeDocument/2006/relationships/tags" Target="../tags/tag214.xml"/><Relationship Id="rId29" Type="http://schemas.openxmlformats.org/officeDocument/2006/relationships/slide" Target="slide14.xml"/><Relationship Id="rId1" Type="http://schemas.openxmlformats.org/officeDocument/2006/relationships/vmlDrawing" Target="../drawings/vmlDrawing9.v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24" Type="http://schemas.openxmlformats.org/officeDocument/2006/relationships/tags" Target="../tags/tag222.xml"/><Relationship Id="rId32" Type="http://schemas.openxmlformats.org/officeDocument/2006/relationships/slide" Target="slide21.xml"/><Relationship Id="rId37" Type="http://schemas.openxmlformats.org/officeDocument/2006/relationships/image" Target="../media/image19.emf"/><Relationship Id="rId40" Type="http://schemas.openxmlformats.org/officeDocument/2006/relationships/oleObject" Target="../embeddings/oleObject17.bin"/><Relationship Id="rId45" Type="http://schemas.openxmlformats.org/officeDocument/2006/relationships/image" Target="../media/image23.emf"/><Relationship Id="rId53" Type="http://schemas.openxmlformats.org/officeDocument/2006/relationships/image" Target="../media/image27.emf"/><Relationship Id="rId58" Type="http://schemas.openxmlformats.org/officeDocument/2006/relationships/oleObject" Target="../embeddings/oleObject26.bin"/><Relationship Id="rId66" Type="http://schemas.openxmlformats.org/officeDocument/2006/relationships/slide" Target="slide18.xml"/><Relationship Id="rId5" Type="http://schemas.openxmlformats.org/officeDocument/2006/relationships/tags" Target="../tags/tag203.xml"/><Relationship Id="rId15" Type="http://schemas.openxmlformats.org/officeDocument/2006/relationships/tags" Target="../tags/tag213.xml"/><Relationship Id="rId23" Type="http://schemas.openxmlformats.org/officeDocument/2006/relationships/tags" Target="../tags/tag221.xml"/><Relationship Id="rId28" Type="http://schemas.openxmlformats.org/officeDocument/2006/relationships/slide" Target="slide19.xml"/><Relationship Id="rId36" Type="http://schemas.openxmlformats.org/officeDocument/2006/relationships/oleObject" Target="../embeddings/oleObject15.bin"/><Relationship Id="rId49" Type="http://schemas.openxmlformats.org/officeDocument/2006/relationships/image" Target="../media/image25.emf"/><Relationship Id="rId57" Type="http://schemas.openxmlformats.org/officeDocument/2006/relationships/image" Target="../media/image29.emf"/><Relationship Id="rId61" Type="http://schemas.openxmlformats.org/officeDocument/2006/relationships/image" Target="../media/image31.emf"/><Relationship Id="rId10" Type="http://schemas.openxmlformats.org/officeDocument/2006/relationships/tags" Target="../tags/tag208.xml"/><Relationship Id="rId19" Type="http://schemas.openxmlformats.org/officeDocument/2006/relationships/tags" Target="../tags/tag217.xml"/><Relationship Id="rId31" Type="http://schemas.openxmlformats.org/officeDocument/2006/relationships/slide" Target="slide27.xml"/><Relationship Id="rId44" Type="http://schemas.openxmlformats.org/officeDocument/2006/relationships/oleObject" Target="../embeddings/oleObject19.bin"/><Relationship Id="rId52" Type="http://schemas.openxmlformats.org/officeDocument/2006/relationships/oleObject" Target="../embeddings/oleObject23.bin"/><Relationship Id="rId60" Type="http://schemas.openxmlformats.org/officeDocument/2006/relationships/oleObject" Target="../embeddings/oleObject27.bin"/><Relationship Id="rId65" Type="http://schemas.openxmlformats.org/officeDocument/2006/relationships/slide" Target="slide17.xml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tags" Target="../tags/tag212.xml"/><Relationship Id="rId22" Type="http://schemas.openxmlformats.org/officeDocument/2006/relationships/tags" Target="../tags/tag220.xml"/><Relationship Id="rId27" Type="http://schemas.openxmlformats.org/officeDocument/2006/relationships/notesSlide" Target="../notesSlides/notesSlide17.xml"/><Relationship Id="rId30" Type="http://schemas.openxmlformats.org/officeDocument/2006/relationships/slide" Target="slide9.xml"/><Relationship Id="rId35" Type="http://schemas.openxmlformats.org/officeDocument/2006/relationships/image" Target="../media/image18.emf"/><Relationship Id="rId43" Type="http://schemas.openxmlformats.org/officeDocument/2006/relationships/image" Target="../media/image22.emf"/><Relationship Id="rId48" Type="http://schemas.openxmlformats.org/officeDocument/2006/relationships/oleObject" Target="../embeddings/oleObject21.bin"/><Relationship Id="rId56" Type="http://schemas.openxmlformats.org/officeDocument/2006/relationships/oleObject" Target="../embeddings/oleObject25.bin"/><Relationship Id="rId64" Type="http://schemas.openxmlformats.org/officeDocument/2006/relationships/slide" Target="slide15.xml"/><Relationship Id="rId8" Type="http://schemas.openxmlformats.org/officeDocument/2006/relationships/tags" Target="../tags/tag206.xml"/><Relationship Id="rId51" Type="http://schemas.openxmlformats.org/officeDocument/2006/relationships/image" Target="../media/image26.emf"/><Relationship Id="rId3" Type="http://schemas.openxmlformats.org/officeDocument/2006/relationships/tags" Target="../tags/tag201.xml"/><Relationship Id="rId12" Type="http://schemas.openxmlformats.org/officeDocument/2006/relationships/tags" Target="../tags/tag210.xml"/><Relationship Id="rId17" Type="http://schemas.openxmlformats.org/officeDocument/2006/relationships/tags" Target="../tags/tag215.xml"/><Relationship Id="rId25" Type="http://schemas.openxmlformats.org/officeDocument/2006/relationships/tags" Target="../tags/tag223.xml"/><Relationship Id="rId33" Type="http://schemas.openxmlformats.org/officeDocument/2006/relationships/slide" Target="slide8.xml"/><Relationship Id="rId38" Type="http://schemas.openxmlformats.org/officeDocument/2006/relationships/oleObject" Target="../embeddings/oleObject16.bin"/><Relationship Id="rId46" Type="http://schemas.openxmlformats.org/officeDocument/2006/relationships/oleObject" Target="../embeddings/oleObject20.bin"/><Relationship Id="rId59" Type="http://schemas.openxmlformats.org/officeDocument/2006/relationships/image" Target="../media/image30.emf"/><Relationship Id="rId67" Type="http://schemas.openxmlformats.org/officeDocument/2006/relationships/slide" Target="slide16.xml"/><Relationship Id="rId20" Type="http://schemas.openxmlformats.org/officeDocument/2006/relationships/tags" Target="../tags/tag218.xml"/><Relationship Id="rId41" Type="http://schemas.openxmlformats.org/officeDocument/2006/relationships/image" Target="../media/image21.emf"/><Relationship Id="rId54" Type="http://schemas.openxmlformats.org/officeDocument/2006/relationships/oleObject" Target="../embeddings/oleObject24.bin"/><Relationship Id="rId62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26" Type="http://schemas.openxmlformats.org/officeDocument/2006/relationships/slideLayout" Target="../slideLayouts/slideLayout3.xml"/><Relationship Id="rId39" Type="http://schemas.openxmlformats.org/officeDocument/2006/relationships/image" Target="../media/image35.emf"/><Relationship Id="rId21" Type="http://schemas.openxmlformats.org/officeDocument/2006/relationships/tags" Target="../tags/tag243.xml"/><Relationship Id="rId34" Type="http://schemas.openxmlformats.org/officeDocument/2006/relationships/oleObject" Target="../embeddings/oleObject29.bin"/><Relationship Id="rId42" Type="http://schemas.openxmlformats.org/officeDocument/2006/relationships/oleObject" Target="../embeddings/oleObject33.bin"/><Relationship Id="rId47" Type="http://schemas.openxmlformats.org/officeDocument/2006/relationships/image" Target="../media/image39.emf"/><Relationship Id="rId50" Type="http://schemas.openxmlformats.org/officeDocument/2006/relationships/oleObject" Target="../embeddings/oleObject37.bin"/><Relationship Id="rId55" Type="http://schemas.openxmlformats.org/officeDocument/2006/relationships/image" Target="../media/image43.emf"/><Relationship Id="rId63" Type="http://schemas.openxmlformats.org/officeDocument/2006/relationships/image" Target="../media/image47.emf"/><Relationship Id="rId7" Type="http://schemas.openxmlformats.org/officeDocument/2006/relationships/tags" Target="../tags/tag229.xml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9" Type="http://schemas.openxmlformats.org/officeDocument/2006/relationships/slide" Target="slide14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24" Type="http://schemas.openxmlformats.org/officeDocument/2006/relationships/tags" Target="../tags/tag246.xml"/><Relationship Id="rId32" Type="http://schemas.openxmlformats.org/officeDocument/2006/relationships/slide" Target="slide21.xml"/><Relationship Id="rId37" Type="http://schemas.openxmlformats.org/officeDocument/2006/relationships/image" Target="../media/image34.emf"/><Relationship Id="rId40" Type="http://schemas.openxmlformats.org/officeDocument/2006/relationships/oleObject" Target="../embeddings/oleObject32.bin"/><Relationship Id="rId45" Type="http://schemas.openxmlformats.org/officeDocument/2006/relationships/image" Target="../media/image38.emf"/><Relationship Id="rId53" Type="http://schemas.openxmlformats.org/officeDocument/2006/relationships/image" Target="../media/image42.emf"/><Relationship Id="rId58" Type="http://schemas.openxmlformats.org/officeDocument/2006/relationships/oleObject" Target="../embeddings/oleObject41.bin"/><Relationship Id="rId66" Type="http://schemas.openxmlformats.org/officeDocument/2006/relationships/slide" Target="slide18.xml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28" Type="http://schemas.openxmlformats.org/officeDocument/2006/relationships/slide" Target="slide19.xml"/><Relationship Id="rId36" Type="http://schemas.openxmlformats.org/officeDocument/2006/relationships/oleObject" Target="../embeddings/oleObject30.bin"/><Relationship Id="rId49" Type="http://schemas.openxmlformats.org/officeDocument/2006/relationships/image" Target="../media/image40.emf"/><Relationship Id="rId57" Type="http://schemas.openxmlformats.org/officeDocument/2006/relationships/image" Target="../media/image44.emf"/><Relationship Id="rId61" Type="http://schemas.openxmlformats.org/officeDocument/2006/relationships/image" Target="../media/image46.emf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31" Type="http://schemas.openxmlformats.org/officeDocument/2006/relationships/slide" Target="slide27.xml"/><Relationship Id="rId44" Type="http://schemas.openxmlformats.org/officeDocument/2006/relationships/oleObject" Target="../embeddings/oleObject34.bin"/><Relationship Id="rId52" Type="http://schemas.openxmlformats.org/officeDocument/2006/relationships/oleObject" Target="../embeddings/oleObject38.bin"/><Relationship Id="rId60" Type="http://schemas.openxmlformats.org/officeDocument/2006/relationships/oleObject" Target="../embeddings/oleObject42.bin"/><Relationship Id="rId65" Type="http://schemas.openxmlformats.org/officeDocument/2006/relationships/slide" Target="slide17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Relationship Id="rId22" Type="http://schemas.openxmlformats.org/officeDocument/2006/relationships/tags" Target="../tags/tag244.xml"/><Relationship Id="rId27" Type="http://schemas.openxmlformats.org/officeDocument/2006/relationships/notesSlide" Target="../notesSlides/notesSlide18.xml"/><Relationship Id="rId30" Type="http://schemas.openxmlformats.org/officeDocument/2006/relationships/slide" Target="slide9.xml"/><Relationship Id="rId35" Type="http://schemas.openxmlformats.org/officeDocument/2006/relationships/image" Target="../media/image33.emf"/><Relationship Id="rId43" Type="http://schemas.openxmlformats.org/officeDocument/2006/relationships/image" Target="../media/image37.emf"/><Relationship Id="rId48" Type="http://schemas.openxmlformats.org/officeDocument/2006/relationships/oleObject" Target="../embeddings/oleObject36.bin"/><Relationship Id="rId56" Type="http://schemas.openxmlformats.org/officeDocument/2006/relationships/oleObject" Target="../embeddings/oleObject40.bin"/><Relationship Id="rId64" Type="http://schemas.openxmlformats.org/officeDocument/2006/relationships/slide" Target="slide15.xml"/><Relationship Id="rId8" Type="http://schemas.openxmlformats.org/officeDocument/2006/relationships/tags" Target="../tags/tag230.xml"/><Relationship Id="rId51" Type="http://schemas.openxmlformats.org/officeDocument/2006/relationships/image" Target="../media/image41.emf"/><Relationship Id="rId3" Type="http://schemas.openxmlformats.org/officeDocument/2006/relationships/tags" Target="../tags/tag225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tags" Target="../tags/tag247.xml"/><Relationship Id="rId33" Type="http://schemas.openxmlformats.org/officeDocument/2006/relationships/slide" Target="slide8.xml"/><Relationship Id="rId38" Type="http://schemas.openxmlformats.org/officeDocument/2006/relationships/oleObject" Target="../embeddings/oleObject31.bin"/><Relationship Id="rId46" Type="http://schemas.openxmlformats.org/officeDocument/2006/relationships/oleObject" Target="../embeddings/oleObject35.bin"/><Relationship Id="rId59" Type="http://schemas.openxmlformats.org/officeDocument/2006/relationships/image" Target="../media/image45.emf"/><Relationship Id="rId67" Type="http://schemas.openxmlformats.org/officeDocument/2006/relationships/slide" Target="slide16.xml"/><Relationship Id="rId20" Type="http://schemas.openxmlformats.org/officeDocument/2006/relationships/tags" Target="../tags/tag242.xml"/><Relationship Id="rId41" Type="http://schemas.openxmlformats.org/officeDocument/2006/relationships/image" Target="../media/image36.emf"/><Relationship Id="rId54" Type="http://schemas.openxmlformats.org/officeDocument/2006/relationships/oleObject" Target="../embeddings/oleObject39.bin"/><Relationship Id="rId62" Type="http://schemas.openxmlformats.org/officeDocument/2006/relationships/oleObject" Target="../embeddings/oleObject4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slide" Target="slide20.xml"/><Relationship Id="rId3" Type="http://schemas.openxmlformats.org/officeDocument/2006/relationships/tags" Target="../tags/tag249.xml"/><Relationship Id="rId21" Type="http://schemas.openxmlformats.org/officeDocument/2006/relationships/slide" Target="slide27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slide" Target="slide19.xml"/><Relationship Id="rId25" Type="http://schemas.openxmlformats.org/officeDocument/2006/relationships/image" Target="../media/image48.emf"/><Relationship Id="rId2" Type="http://schemas.openxmlformats.org/officeDocument/2006/relationships/tags" Target="../tags/tag248.xml"/><Relationship Id="rId16" Type="http://schemas.openxmlformats.org/officeDocument/2006/relationships/notesSlide" Target="../notesSlides/notesSlide19.xml"/><Relationship Id="rId20" Type="http://schemas.openxmlformats.org/officeDocument/2006/relationships/slide" Target="slide9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24" Type="http://schemas.openxmlformats.org/officeDocument/2006/relationships/oleObject" Target="../embeddings/oleObject44.bin"/><Relationship Id="rId5" Type="http://schemas.openxmlformats.org/officeDocument/2006/relationships/tags" Target="../tags/tag251.xml"/><Relationship Id="rId15" Type="http://schemas.openxmlformats.org/officeDocument/2006/relationships/slideLayout" Target="../slideLayouts/slideLayout3.xml"/><Relationship Id="rId23" Type="http://schemas.openxmlformats.org/officeDocument/2006/relationships/slide" Target="slide8.xml"/><Relationship Id="rId10" Type="http://schemas.openxmlformats.org/officeDocument/2006/relationships/tags" Target="../tags/tag256.xml"/><Relationship Id="rId19" Type="http://schemas.openxmlformats.org/officeDocument/2006/relationships/slide" Target="slide14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Relationship Id="rId22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slide" Target="slide2.xml"/><Relationship Id="rId3" Type="http://schemas.openxmlformats.org/officeDocument/2006/relationships/tags" Target="../tags/tag3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slide" Target="slide3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slide" Target="slide4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slide" Target="slide5.xml"/><Relationship Id="rId28" Type="http://schemas.openxmlformats.org/officeDocument/2006/relationships/slide" Target="slide7.xml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notesSlide" Target="../notesSlides/notesSlide2.xml"/><Relationship Id="rId27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9.xml"/><Relationship Id="rId3" Type="http://schemas.openxmlformats.org/officeDocument/2006/relationships/tags" Target="../tags/tag262.xml"/><Relationship Id="rId21" Type="http://schemas.openxmlformats.org/officeDocument/2006/relationships/slide" Target="slide8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slide" Target="slide14.xml"/><Relationship Id="rId2" Type="http://schemas.openxmlformats.org/officeDocument/2006/relationships/tags" Target="../tags/tag261.xml"/><Relationship Id="rId16" Type="http://schemas.openxmlformats.org/officeDocument/2006/relationships/slide" Target="slide20.xml"/><Relationship Id="rId20" Type="http://schemas.openxmlformats.org/officeDocument/2006/relationships/slide" Target="slide21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slide" Target="slide19.xml"/><Relationship Id="rId23" Type="http://schemas.openxmlformats.org/officeDocument/2006/relationships/image" Target="../media/image49.emf"/><Relationship Id="rId10" Type="http://schemas.openxmlformats.org/officeDocument/2006/relationships/tags" Target="../tags/tag269.xml"/><Relationship Id="rId19" Type="http://schemas.openxmlformats.org/officeDocument/2006/relationships/slide" Target="slide27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notesSlide" Target="../notesSlides/notesSlide20.xml"/><Relationship Id="rId22" Type="http://schemas.openxmlformats.org/officeDocument/2006/relationships/oleObject" Target="../embeddings/oleObject4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2.xml"/><Relationship Id="rId26" Type="http://schemas.openxmlformats.org/officeDocument/2006/relationships/slide" Target="slide27.xml"/><Relationship Id="rId3" Type="http://schemas.openxmlformats.org/officeDocument/2006/relationships/tags" Target="../tags/tag273.xml"/><Relationship Id="rId21" Type="http://schemas.openxmlformats.org/officeDocument/2006/relationships/slide" Target="slide25.xml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17" Type="http://schemas.openxmlformats.org/officeDocument/2006/relationships/slide" Target="slide21.xml"/><Relationship Id="rId25" Type="http://schemas.openxmlformats.org/officeDocument/2006/relationships/slide" Target="slide9.xml"/><Relationship Id="rId2" Type="http://schemas.openxmlformats.org/officeDocument/2006/relationships/tags" Target="../tags/tag272.xml"/><Relationship Id="rId16" Type="http://schemas.openxmlformats.org/officeDocument/2006/relationships/image" Target="../media/image50.emf"/><Relationship Id="rId20" Type="http://schemas.openxmlformats.org/officeDocument/2006/relationships/slide" Target="slide24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24" Type="http://schemas.openxmlformats.org/officeDocument/2006/relationships/slide" Target="slide14.xml"/><Relationship Id="rId5" Type="http://schemas.openxmlformats.org/officeDocument/2006/relationships/tags" Target="../tags/tag275.xml"/><Relationship Id="rId15" Type="http://schemas.openxmlformats.org/officeDocument/2006/relationships/oleObject" Target="../embeddings/oleObject46.bin"/><Relationship Id="rId23" Type="http://schemas.openxmlformats.org/officeDocument/2006/relationships/slide" Target="slide19.xml"/><Relationship Id="rId10" Type="http://schemas.openxmlformats.org/officeDocument/2006/relationships/tags" Target="../tags/tag280.xml"/><Relationship Id="rId19" Type="http://schemas.openxmlformats.org/officeDocument/2006/relationships/slide" Target="slide23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notesSlide" Target="../notesSlides/notesSlide21.xml"/><Relationship Id="rId22" Type="http://schemas.openxmlformats.org/officeDocument/2006/relationships/slide" Target="slide26.xml"/><Relationship Id="rId27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oleObject" Target="../embeddings/oleObject47.bin"/><Relationship Id="rId3" Type="http://schemas.openxmlformats.org/officeDocument/2006/relationships/tags" Target="../tags/tag284.xml"/><Relationship Id="rId21" Type="http://schemas.openxmlformats.org/officeDocument/2006/relationships/slide" Target="slide19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tags" Target="../tags/tag283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slide" Target="slide27.xml"/><Relationship Id="rId5" Type="http://schemas.openxmlformats.org/officeDocument/2006/relationships/tags" Target="../tags/tag286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291.xml"/><Relationship Id="rId19" Type="http://schemas.openxmlformats.org/officeDocument/2006/relationships/slide" Target="slide25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notesSlide" Target="../notesSlides/notesSlide22.xml"/><Relationship Id="rId22" Type="http://schemas.openxmlformats.org/officeDocument/2006/relationships/slide" Target="slide14.xml"/><Relationship Id="rId27" Type="http://schemas.openxmlformats.org/officeDocument/2006/relationships/image" Target="../media/image51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oleObject" Target="../embeddings/oleObject48.bin"/><Relationship Id="rId3" Type="http://schemas.openxmlformats.org/officeDocument/2006/relationships/tags" Target="../tags/tag295.xml"/><Relationship Id="rId21" Type="http://schemas.openxmlformats.org/officeDocument/2006/relationships/slide" Target="slide19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tags" Target="../tags/tag294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24" Type="http://schemas.openxmlformats.org/officeDocument/2006/relationships/slide" Target="slide27.xml"/><Relationship Id="rId5" Type="http://schemas.openxmlformats.org/officeDocument/2006/relationships/tags" Target="../tags/tag297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02.xml"/><Relationship Id="rId19" Type="http://schemas.openxmlformats.org/officeDocument/2006/relationships/slide" Target="slide25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notesSlide" Target="../notesSlides/notesSlide23.xml"/><Relationship Id="rId22" Type="http://schemas.openxmlformats.org/officeDocument/2006/relationships/slide" Target="slide14.xml"/><Relationship Id="rId27" Type="http://schemas.openxmlformats.org/officeDocument/2006/relationships/image" Target="../media/image5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1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oleObject" Target="../embeddings/oleObject49.bin"/><Relationship Id="rId3" Type="http://schemas.openxmlformats.org/officeDocument/2006/relationships/tags" Target="../tags/tag306.xml"/><Relationship Id="rId21" Type="http://schemas.openxmlformats.org/officeDocument/2006/relationships/slide" Target="slide19.xml"/><Relationship Id="rId7" Type="http://schemas.openxmlformats.org/officeDocument/2006/relationships/tags" Target="../tags/tag310.xml"/><Relationship Id="rId12" Type="http://schemas.openxmlformats.org/officeDocument/2006/relationships/tags" Target="../tags/tag315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tags" Target="../tags/tag305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09.xml"/><Relationship Id="rId11" Type="http://schemas.openxmlformats.org/officeDocument/2006/relationships/tags" Target="../tags/tag314.xml"/><Relationship Id="rId24" Type="http://schemas.openxmlformats.org/officeDocument/2006/relationships/slide" Target="slide27.xml"/><Relationship Id="rId5" Type="http://schemas.openxmlformats.org/officeDocument/2006/relationships/tags" Target="../tags/tag308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13.xml"/><Relationship Id="rId19" Type="http://schemas.openxmlformats.org/officeDocument/2006/relationships/slide" Target="slide25.xml"/><Relationship Id="rId4" Type="http://schemas.openxmlformats.org/officeDocument/2006/relationships/tags" Target="../tags/tag307.xml"/><Relationship Id="rId9" Type="http://schemas.openxmlformats.org/officeDocument/2006/relationships/tags" Target="../tags/tag312.xml"/><Relationship Id="rId14" Type="http://schemas.openxmlformats.org/officeDocument/2006/relationships/notesSlide" Target="../notesSlides/notesSlide24.xml"/><Relationship Id="rId22" Type="http://schemas.openxmlformats.org/officeDocument/2006/relationships/slide" Target="slide14.xml"/><Relationship Id="rId27" Type="http://schemas.openxmlformats.org/officeDocument/2006/relationships/image" Target="../media/image5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oleObject" Target="../embeddings/oleObject50.bin"/><Relationship Id="rId3" Type="http://schemas.openxmlformats.org/officeDocument/2006/relationships/tags" Target="../tags/tag317.xml"/><Relationship Id="rId21" Type="http://schemas.openxmlformats.org/officeDocument/2006/relationships/slide" Target="slide19.xml"/><Relationship Id="rId7" Type="http://schemas.openxmlformats.org/officeDocument/2006/relationships/tags" Target="../tags/tag321.xml"/><Relationship Id="rId12" Type="http://schemas.openxmlformats.org/officeDocument/2006/relationships/tags" Target="../tags/tag326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tags" Target="../tags/tag316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20.xml"/><Relationship Id="rId11" Type="http://schemas.openxmlformats.org/officeDocument/2006/relationships/tags" Target="../tags/tag325.xml"/><Relationship Id="rId24" Type="http://schemas.openxmlformats.org/officeDocument/2006/relationships/slide" Target="slide27.xml"/><Relationship Id="rId5" Type="http://schemas.openxmlformats.org/officeDocument/2006/relationships/tags" Target="../tags/tag319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24.xml"/><Relationship Id="rId19" Type="http://schemas.openxmlformats.org/officeDocument/2006/relationships/slide" Target="slide25.xml"/><Relationship Id="rId4" Type="http://schemas.openxmlformats.org/officeDocument/2006/relationships/tags" Target="../tags/tag318.xml"/><Relationship Id="rId9" Type="http://schemas.openxmlformats.org/officeDocument/2006/relationships/tags" Target="../tags/tag323.xml"/><Relationship Id="rId14" Type="http://schemas.openxmlformats.org/officeDocument/2006/relationships/notesSlide" Target="../notesSlides/notesSlide25.xml"/><Relationship Id="rId22" Type="http://schemas.openxmlformats.org/officeDocument/2006/relationships/slide" Target="slide14.xml"/><Relationship Id="rId27" Type="http://schemas.openxmlformats.org/officeDocument/2006/relationships/image" Target="../media/image5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slideLayout" Target="../slideLayouts/slideLayout3.xml"/><Relationship Id="rId18" Type="http://schemas.openxmlformats.org/officeDocument/2006/relationships/slide" Target="slide24.xml"/><Relationship Id="rId26" Type="http://schemas.openxmlformats.org/officeDocument/2006/relationships/oleObject" Target="../embeddings/oleObject51.bin"/><Relationship Id="rId3" Type="http://schemas.openxmlformats.org/officeDocument/2006/relationships/tags" Target="../tags/tag328.xml"/><Relationship Id="rId21" Type="http://schemas.openxmlformats.org/officeDocument/2006/relationships/slide" Target="slide19.xml"/><Relationship Id="rId7" Type="http://schemas.openxmlformats.org/officeDocument/2006/relationships/tags" Target="../tags/tag332.xml"/><Relationship Id="rId12" Type="http://schemas.openxmlformats.org/officeDocument/2006/relationships/tags" Target="../tags/tag337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tags" Target="../tags/tag327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31.xml"/><Relationship Id="rId11" Type="http://schemas.openxmlformats.org/officeDocument/2006/relationships/tags" Target="../tags/tag336.xml"/><Relationship Id="rId24" Type="http://schemas.openxmlformats.org/officeDocument/2006/relationships/slide" Target="slide27.xml"/><Relationship Id="rId5" Type="http://schemas.openxmlformats.org/officeDocument/2006/relationships/tags" Target="../tags/tag330.xml"/><Relationship Id="rId15" Type="http://schemas.openxmlformats.org/officeDocument/2006/relationships/slide" Target="slide21.xml"/><Relationship Id="rId23" Type="http://schemas.openxmlformats.org/officeDocument/2006/relationships/slide" Target="slide9.xml"/><Relationship Id="rId10" Type="http://schemas.openxmlformats.org/officeDocument/2006/relationships/tags" Target="../tags/tag335.xml"/><Relationship Id="rId19" Type="http://schemas.openxmlformats.org/officeDocument/2006/relationships/slide" Target="slide25.xml"/><Relationship Id="rId4" Type="http://schemas.openxmlformats.org/officeDocument/2006/relationships/tags" Target="../tags/tag329.xml"/><Relationship Id="rId9" Type="http://schemas.openxmlformats.org/officeDocument/2006/relationships/tags" Target="../tags/tag334.xml"/><Relationship Id="rId14" Type="http://schemas.openxmlformats.org/officeDocument/2006/relationships/notesSlide" Target="../notesSlides/notesSlide26.xml"/><Relationship Id="rId22" Type="http://schemas.openxmlformats.org/officeDocument/2006/relationships/slide" Target="slide14.xml"/><Relationship Id="rId27" Type="http://schemas.openxmlformats.org/officeDocument/2006/relationships/image" Target="../media/image5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45.xml"/><Relationship Id="rId13" Type="http://schemas.openxmlformats.org/officeDocument/2006/relationships/slide" Target="slide28.xml"/><Relationship Id="rId18" Type="http://schemas.openxmlformats.org/officeDocument/2006/relationships/slide" Target="slide9.xml"/><Relationship Id="rId3" Type="http://schemas.openxmlformats.org/officeDocument/2006/relationships/tags" Target="../tags/tag340.xml"/><Relationship Id="rId7" Type="http://schemas.openxmlformats.org/officeDocument/2006/relationships/tags" Target="../tags/tag344.xml"/><Relationship Id="rId12" Type="http://schemas.openxmlformats.org/officeDocument/2006/relationships/slide" Target="slide27.xml"/><Relationship Id="rId17" Type="http://schemas.openxmlformats.org/officeDocument/2006/relationships/slide" Target="slide14.xml"/><Relationship Id="rId2" Type="http://schemas.openxmlformats.org/officeDocument/2006/relationships/tags" Target="../tags/tag339.xml"/><Relationship Id="rId16" Type="http://schemas.openxmlformats.org/officeDocument/2006/relationships/slide" Target="slide19.xml"/><Relationship Id="rId20" Type="http://schemas.openxmlformats.org/officeDocument/2006/relationships/slide" Target="slide8.xml"/><Relationship Id="rId1" Type="http://schemas.openxmlformats.org/officeDocument/2006/relationships/tags" Target="../tags/tag338.xml"/><Relationship Id="rId6" Type="http://schemas.openxmlformats.org/officeDocument/2006/relationships/tags" Target="../tags/tag343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342.xml"/><Relationship Id="rId15" Type="http://schemas.openxmlformats.org/officeDocument/2006/relationships/slide" Target="slide30.xml"/><Relationship Id="rId10" Type="http://schemas.openxmlformats.org/officeDocument/2006/relationships/slideLayout" Target="../slideLayouts/slideLayout3.xml"/><Relationship Id="rId19" Type="http://schemas.openxmlformats.org/officeDocument/2006/relationships/slide" Target="slide21.xml"/><Relationship Id="rId4" Type="http://schemas.openxmlformats.org/officeDocument/2006/relationships/tags" Target="../tags/tag341.xml"/><Relationship Id="rId9" Type="http://schemas.openxmlformats.org/officeDocument/2006/relationships/tags" Target="../tags/tag346.xml"/><Relationship Id="rId1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13" Type="http://schemas.openxmlformats.org/officeDocument/2006/relationships/slide" Target="slide27.xml"/><Relationship Id="rId18" Type="http://schemas.openxmlformats.org/officeDocument/2006/relationships/slide" Target="slide14.xml"/><Relationship Id="rId3" Type="http://schemas.openxmlformats.org/officeDocument/2006/relationships/tags" Target="../tags/tag349.xml"/><Relationship Id="rId21" Type="http://schemas.openxmlformats.org/officeDocument/2006/relationships/slide" Target="slide8.xml"/><Relationship Id="rId7" Type="http://schemas.openxmlformats.org/officeDocument/2006/relationships/tags" Target="../tags/tag353.xml"/><Relationship Id="rId12" Type="http://schemas.openxmlformats.org/officeDocument/2006/relationships/notesSlide" Target="../notesSlides/notesSlide28.xml"/><Relationship Id="rId17" Type="http://schemas.openxmlformats.org/officeDocument/2006/relationships/slide" Target="slide19.xml"/><Relationship Id="rId2" Type="http://schemas.openxmlformats.org/officeDocument/2006/relationships/tags" Target="../tags/tag348.xml"/><Relationship Id="rId16" Type="http://schemas.openxmlformats.org/officeDocument/2006/relationships/slide" Target="slide30.xml"/><Relationship Id="rId20" Type="http://schemas.openxmlformats.org/officeDocument/2006/relationships/slide" Target="slide21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51.xml"/><Relationship Id="rId15" Type="http://schemas.openxmlformats.org/officeDocument/2006/relationships/slide" Target="slide29.xml"/><Relationship Id="rId10" Type="http://schemas.openxmlformats.org/officeDocument/2006/relationships/tags" Target="../tags/tag356.xml"/><Relationship Id="rId19" Type="http://schemas.openxmlformats.org/officeDocument/2006/relationships/slide" Target="slide9.xml"/><Relationship Id="rId4" Type="http://schemas.openxmlformats.org/officeDocument/2006/relationships/tags" Target="../tags/tag350.xml"/><Relationship Id="rId9" Type="http://schemas.openxmlformats.org/officeDocument/2006/relationships/tags" Target="../tags/tag355.xml"/><Relationship Id="rId1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slide" Target="slide27.xml"/><Relationship Id="rId18" Type="http://schemas.openxmlformats.org/officeDocument/2006/relationships/slide" Target="slide14.xml"/><Relationship Id="rId3" Type="http://schemas.openxmlformats.org/officeDocument/2006/relationships/tags" Target="../tags/tag359.xml"/><Relationship Id="rId21" Type="http://schemas.openxmlformats.org/officeDocument/2006/relationships/slide" Target="slide8.xml"/><Relationship Id="rId7" Type="http://schemas.openxmlformats.org/officeDocument/2006/relationships/tags" Target="../tags/tag363.xml"/><Relationship Id="rId12" Type="http://schemas.openxmlformats.org/officeDocument/2006/relationships/notesSlide" Target="../notesSlides/notesSlide29.xml"/><Relationship Id="rId17" Type="http://schemas.openxmlformats.org/officeDocument/2006/relationships/slide" Target="slide19.xml"/><Relationship Id="rId2" Type="http://schemas.openxmlformats.org/officeDocument/2006/relationships/tags" Target="../tags/tag358.xml"/><Relationship Id="rId16" Type="http://schemas.openxmlformats.org/officeDocument/2006/relationships/slide" Target="slide30.xml"/><Relationship Id="rId20" Type="http://schemas.openxmlformats.org/officeDocument/2006/relationships/slide" Target="slide21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61.xml"/><Relationship Id="rId15" Type="http://schemas.openxmlformats.org/officeDocument/2006/relationships/slide" Target="slide29.xml"/><Relationship Id="rId10" Type="http://schemas.openxmlformats.org/officeDocument/2006/relationships/tags" Target="../tags/tag366.xml"/><Relationship Id="rId19" Type="http://schemas.openxmlformats.org/officeDocument/2006/relationships/slide" Target="slide9.xml"/><Relationship Id="rId4" Type="http://schemas.openxmlformats.org/officeDocument/2006/relationships/tags" Target="../tags/tag360.xml"/><Relationship Id="rId9" Type="http://schemas.openxmlformats.org/officeDocument/2006/relationships/tags" Target="../tags/tag365.xml"/><Relationship Id="rId1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slide" Target="slide4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56.xml"/><Relationship Id="rId16" Type="http://schemas.openxmlformats.org/officeDocument/2006/relationships/slide" Target="slide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59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slide" Target="slide28.xml"/><Relationship Id="rId18" Type="http://schemas.openxmlformats.org/officeDocument/2006/relationships/slide" Target="slide9.xml"/><Relationship Id="rId3" Type="http://schemas.openxmlformats.org/officeDocument/2006/relationships/tags" Target="../tags/tag369.xml"/><Relationship Id="rId7" Type="http://schemas.openxmlformats.org/officeDocument/2006/relationships/tags" Target="../tags/tag373.xml"/><Relationship Id="rId12" Type="http://schemas.openxmlformats.org/officeDocument/2006/relationships/slide" Target="slide27.xml"/><Relationship Id="rId17" Type="http://schemas.openxmlformats.org/officeDocument/2006/relationships/slide" Target="slide14.xml"/><Relationship Id="rId2" Type="http://schemas.openxmlformats.org/officeDocument/2006/relationships/tags" Target="../tags/tag368.xml"/><Relationship Id="rId16" Type="http://schemas.openxmlformats.org/officeDocument/2006/relationships/slide" Target="slide19.xml"/><Relationship Id="rId20" Type="http://schemas.openxmlformats.org/officeDocument/2006/relationships/slide" Target="slide8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notesSlide" Target="../notesSlides/notesSlide30.xml"/><Relationship Id="rId5" Type="http://schemas.openxmlformats.org/officeDocument/2006/relationships/tags" Target="../tags/tag371.xml"/><Relationship Id="rId15" Type="http://schemas.openxmlformats.org/officeDocument/2006/relationships/slide" Target="slide30.xml"/><Relationship Id="rId10" Type="http://schemas.openxmlformats.org/officeDocument/2006/relationships/slideLayout" Target="../slideLayouts/slideLayout3.xml"/><Relationship Id="rId19" Type="http://schemas.openxmlformats.org/officeDocument/2006/relationships/slide" Target="slide21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83.xml"/><Relationship Id="rId13" Type="http://schemas.openxmlformats.org/officeDocument/2006/relationships/slide" Target="slide32.xml"/><Relationship Id="rId3" Type="http://schemas.openxmlformats.org/officeDocument/2006/relationships/tags" Target="../tags/tag378.xml"/><Relationship Id="rId7" Type="http://schemas.openxmlformats.org/officeDocument/2006/relationships/tags" Target="../tags/tag382.xml"/><Relationship Id="rId12" Type="http://schemas.openxmlformats.org/officeDocument/2006/relationships/slide" Target="slide36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tags" Target="../tags/tag381.xml"/><Relationship Id="rId11" Type="http://schemas.openxmlformats.org/officeDocument/2006/relationships/slide" Target="slide38.xml"/><Relationship Id="rId5" Type="http://schemas.openxmlformats.org/officeDocument/2006/relationships/tags" Target="../tags/tag380.xml"/><Relationship Id="rId15" Type="http://schemas.openxmlformats.org/officeDocument/2006/relationships/slide" Target="slide43.xml"/><Relationship Id="rId10" Type="http://schemas.openxmlformats.org/officeDocument/2006/relationships/notesSlide" Target="../notesSlides/notesSlide31.xml"/><Relationship Id="rId4" Type="http://schemas.openxmlformats.org/officeDocument/2006/relationships/tags" Target="../tags/tag379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oleObject" Target="../embeddings/oleObject52.bin"/><Relationship Id="rId18" Type="http://schemas.openxmlformats.org/officeDocument/2006/relationships/slide" Target="slide35.xml"/><Relationship Id="rId3" Type="http://schemas.openxmlformats.org/officeDocument/2006/relationships/tags" Target="../tags/tag385.xml"/><Relationship Id="rId21" Type="http://schemas.openxmlformats.org/officeDocument/2006/relationships/slide" Target="slide31.xml"/><Relationship Id="rId7" Type="http://schemas.openxmlformats.org/officeDocument/2006/relationships/tags" Target="../tags/tag389.xml"/><Relationship Id="rId12" Type="http://schemas.openxmlformats.org/officeDocument/2006/relationships/notesSlide" Target="../notesSlides/notesSlide32.xml"/><Relationship Id="rId17" Type="http://schemas.openxmlformats.org/officeDocument/2006/relationships/slide" Target="slide34.xml"/><Relationship Id="rId2" Type="http://schemas.openxmlformats.org/officeDocument/2006/relationships/tags" Target="../tags/tag384.xml"/><Relationship Id="rId16" Type="http://schemas.openxmlformats.org/officeDocument/2006/relationships/slide" Target="slide33.xml"/><Relationship Id="rId20" Type="http://schemas.openxmlformats.org/officeDocument/2006/relationships/slide" Target="slide36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88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87.xml"/><Relationship Id="rId15" Type="http://schemas.openxmlformats.org/officeDocument/2006/relationships/slide" Target="slide32.xml"/><Relationship Id="rId10" Type="http://schemas.openxmlformats.org/officeDocument/2006/relationships/tags" Target="../tags/tag392.xml"/><Relationship Id="rId19" Type="http://schemas.openxmlformats.org/officeDocument/2006/relationships/slide" Target="slide38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image" Target="../media/image56.emf"/><Relationship Id="rId22" Type="http://schemas.openxmlformats.org/officeDocument/2006/relationships/slide" Target="slide4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99.xml"/><Relationship Id="rId13" Type="http://schemas.openxmlformats.org/officeDocument/2006/relationships/slide" Target="slide32.xml"/><Relationship Id="rId18" Type="http://schemas.openxmlformats.org/officeDocument/2006/relationships/slide" Target="slide36.xml"/><Relationship Id="rId3" Type="http://schemas.openxmlformats.org/officeDocument/2006/relationships/tags" Target="../tags/tag394.xml"/><Relationship Id="rId21" Type="http://schemas.openxmlformats.org/officeDocument/2006/relationships/oleObject" Target="../embeddings/oleObject53.bin"/><Relationship Id="rId7" Type="http://schemas.openxmlformats.org/officeDocument/2006/relationships/tags" Target="../tags/tag398.xml"/><Relationship Id="rId12" Type="http://schemas.openxmlformats.org/officeDocument/2006/relationships/notesSlide" Target="../notesSlides/notesSlide33.xml"/><Relationship Id="rId17" Type="http://schemas.openxmlformats.org/officeDocument/2006/relationships/slide" Target="slide38.xml"/><Relationship Id="rId2" Type="http://schemas.openxmlformats.org/officeDocument/2006/relationships/tags" Target="../tags/tag393.xml"/><Relationship Id="rId16" Type="http://schemas.openxmlformats.org/officeDocument/2006/relationships/slide" Target="slide35.xml"/><Relationship Id="rId20" Type="http://schemas.openxmlformats.org/officeDocument/2006/relationships/slide" Target="slide31.xml"/><Relationship Id="rId1" Type="http://schemas.openxmlformats.org/officeDocument/2006/relationships/vmlDrawing" Target="../drawings/vmlDrawing20.vml"/><Relationship Id="rId6" Type="http://schemas.openxmlformats.org/officeDocument/2006/relationships/tags" Target="../tags/tag39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96.xml"/><Relationship Id="rId15" Type="http://schemas.openxmlformats.org/officeDocument/2006/relationships/slide" Target="slide34.xml"/><Relationship Id="rId10" Type="http://schemas.openxmlformats.org/officeDocument/2006/relationships/tags" Target="../tags/tag401.xml"/><Relationship Id="rId19" Type="http://schemas.openxmlformats.org/officeDocument/2006/relationships/slide" Target="slide43.xml"/><Relationship Id="rId4" Type="http://schemas.openxmlformats.org/officeDocument/2006/relationships/tags" Target="../tags/tag395.xml"/><Relationship Id="rId9" Type="http://schemas.openxmlformats.org/officeDocument/2006/relationships/tags" Target="../tags/tag400.xml"/><Relationship Id="rId14" Type="http://schemas.openxmlformats.org/officeDocument/2006/relationships/slide" Target="slide33.xml"/><Relationship Id="rId22" Type="http://schemas.openxmlformats.org/officeDocument/2006/relationships/image" Target="../media/image5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slide" Target="slide32.xml"/><Relationship Id="rId18" Type="http://schemas.openxmlformats.org/officeDocument/2006/relationships/slide" Target="slide36.xml"/><Relationship Id="rId3" Type="http://schemas.openxmlformats.org/officeDocument/2006/relationships/tags" Target="../tags/tag403.xml"/><Relationship Id="rId21" Type="http://schemas.openxmlformats.org/officeDocument/2006/relationships/oleObject" Target="../embeddings/oleObject54.bin"/><Relationship Id="rId7" Type="http://schemas.openxmlformats.org/officeDocument/2006/relationships/tags" Target="../tags/tag407.xml"/><Relationship Id="rId12" Type="http://schemas.openxmlformats.org/officeDocument/2006/relationships/notesSlide" Target="../notesSlides/notesSlide34.xml"/><Relationship Id="rId17" Type="http://schemas.openxmlformats.org/officeDocument/2006/relationships/slide" Target="slide38.xml"/><Relationship Id="rId2" Type="http://schemas.openxmlformats.org/officeDocument/2006/relationships/tags" Target="../tags/tag402.xml"/><Relationship Id="rId16" Type="http://schemas.openxmlformats.org/officeDocument/2006/relationships/slide" Target="slide35.xml"/><Relationship Id="rId20" Type="http://schemas.openxmlformats.org/officeDocument/2006/relationships/slide" Target="slide31.xml"/><Relationship Id="rId1" Type="http://schemas.openxmlformats.org/officeDocument/2006/relationships/vmlDrawing" Target="../drawings/vmlDrawing21.vml"/><Relationship Id="rId6" Type="http://schemas.openxmlformats.org/officeDocument/2006/relationships/tags" Target="../tags/tag40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05.xml"/><Relationship Id="rId15" Type="http://schemas.openxmlformats.org/officeDocument/2006/relationships/slide" Target="slide34.xml"/><Relationship Id="rId10" Type="http://schemas.openxmlformats.org/officeDocument/2006/relationships/tags" Target="../tags/tag410.xml"/><Relationship Id="rId19" Type="http://schemas.openxmlformats.org/officeDocument/2006/relationships/slide" Target="slide43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slide" Target="slide33.xml"/><Relationship Id="rId22" Type="http://schemas.openxmlformats.org/officeDocument/2006/relationships/image" Target="../media/image58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17.xml"/><Relationship Id="rId13" Type="http://schemas.openxmlformats.org/officeDocument/2006/relationships/tags" Target="../tags/tag422.xml"/><Relationship Id="rId18" Type="http://schemas.openxmlformats.org/officeDocument/2006/relationships/slideLayout" Target="../slideLayouts/slideLayout4.xml"/><Relationship Id="rId26" Type="http://schemas.openxmlformats.org/officeDocument/2006/relationships/slide" Target="slide43.xml"/><Relationship Id="rId3" Type="http://schemas.openxmlformats.org/officeDocument/2006/relationships/tags" Target="../tags/tag412.xml"/><Relationship Id="rId21" Type="http://schemas.openxmlformats.org/officeDocument/2006/relationships/slide" Target="slide33.xml"/><Relationship Id="rId7" Type="http://schemas.openxmlformats.org/officeDocument/2006/relationships/tags" Target="../tags/tag416.xml"/><Relationship Id="rId12" Type="http://schemas.openxmlformats.org/officeDocument/2006/relationships/tags" Target="../tags/tag421.xml"/><Relationship Id="rId17" Type="http://schemas.openxmlformats.org/officeDocument/2006/relationships/tags" Target="../tags/tag426.xml"/><Relationship Id="rId25" Type="http://schemas.openxmlformats.org/officeDocument/2006/relationships/slide" Target="slide36.xml"/><Relationship Id="rId2" Type="http://schemas.openxmlformats.org/officeDocument/2006/relationships/tags" Target="../tags/tag411.xml"/><Relationship Id="rId16" Type="http://schemas.openxmlformats.org/officeDocument/2006/relationships/tags" Target="../tags/tag425.xml"/><Relationship Id="rId20" Type="http://schemas.openxmlformats.org/officeDocument/2006/relationships/slide" Target="slide32.xml"/><Relationship Id="rId29" Type="http://schemas.openxmlformats.org/officeDocument/2006/relationships/image" Target="../media/image59.emf"/><Relationship Id="rId1" Type="http://schemas.openxmlformats.org/officeDocument/2006/relationships/vmlDrawing" Target="../drawings/vmlDrawing22.vml"/><Relationship Id="rId6" Type="http://schemas.openxmlformats.org/officeDocument/2006/relationships/tags" Target="../tags/tag415.xml"/><Relationship Id="rId11" Type="http://schemas.openxmlformats.org/officeDocument/2006/relationships/tags" Target="../tags/tag420.xml"/><Relationship Id="rId24" Type="http://schemas.openxmlformats.org/officeDocument/2006/relationships/slide" Target="slide38.xml"/><Relationship Id="rId5" Type="http://schemas.openxmlformats.org/officeDocument/2006/relationships/tags" Target="../tags/tag414.xml"/><Relationship Id="rId15" Type="http://schemas.openxmlformats.org/officeDocument/2006/relationships/tags" Target="../tags/tag424.xml"/><Relationship Id="rId23" Type="http://schemas.openxmlformats.org/officeDocument/2006/relationships/slide" Target="slide35.xml"/><Relationship Id="rId28" Type="http://schemas.openxmlformats.org/officeDocument/2006/relationships/oleObject" Target="../embeddings/oleObject55.bin"/><Relationship Id="rId10" Type="http://schemas.openxmlformats.org/officeDocument/2006/relationships/tags" Target="../tags/tag419.xml"/><Relationship Id="rId19" Type="http://schemas.openxmlformats.org/officeDocument/2006/relationships/notesSlide" Target="../notesSlides/notesSlide35.xml"/><Relationship Id="rId4" Type="http://schemas.openxmlformats.org/officeDocument/2006/relationships/tags" Target="../tags/tag413.xml"/><Relationship Id="rId9" Type="http://schemas.openxmlformats.org/officeDocument/2006/relationships/tags" Target="../tags/tag418.xml"/><Relationship Id="rId14" Type="http://schemas.openxmlformats.org/officeDocument/2006/relationships/tags" Target="../tags/tag423.xml"/><Relationship Id="rId22" Type="http://schemas.openxmlformats.org/officeDocument/2006/relationships/slide" Target="slide34.xml"/><Relationship Id="rId27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tags" Target="../tags/tag438.xml"/><Relationship Id="rId18" Type="http://schemas.openxmlformats.org/officeDocument/2006/relationships/slide" Target="slide36.xml"/><Relationship Id="rId3" Type="http://schemas.openxmlformats.org/officeDocument/2006/relationships/tags" Target="../tags/tag428.xml"/><Relationship Id="rId21" Type="http://schemas.openxmlformats.org/officeDocument/2006/relationships/slide" Target="slide32.xml"/><Relationship Id="rId7" Type="http://schemas.openxmlformats.org/officeDocument/2006/relationships/tags" Target="../tags/tag432.xml"/><Relationship Id="rId12" Type="http://schemas.openxmlformats.org/officeDocument/2006/relationships/tags" Target="../tags/tag437.xml"/><Relationship Id="rId17" Type="http://schemas.openxmlformats.org/officeDocument/2006/relationships/image" Target="../media/image60.emf"/><Relationship Id="rId2" Type="http://schemas.openxmlformats.org/officeDocument/2006/relationships/tags" Target="../tags/tag427.xml"/><Relationship Id="rId16" Type="http://schemas.openxmlformats.org/officeDocument/2006/relationships/oleObject" Target="../embeddings/oleObject56.bin"/><Relationship Id="rId20" Type="http://schemas.openxmlformats.org/officeDocument/2006/relationships/slide" Target="slide38.xml"/><Relationship Id="rId1" Type="http://schemas.openxmlformats.org/officeDocument/2006/relationships/vmlDrawing" Target="../drawings/vmlDrawing23.vml"/><Relationship Id="rId6" Type="http://schemas.openxmlformats.org/officeDocument/2006/relationships/tags" Target="../tags/tag431.xml"/><Relationship Id="rId11" Type="http://schemas.openxmlformats.org/officeDocument/2006/relationships/tags" Target="../tags/tag436.xml"/><Relationship Id="rId5" Type="http://schemas.openxmlformats.org/officeDocument/2006/relationships/tags" Target="../tags/tag430.xml"/><Relationship Id="rId15" Type="http://schemas.openxmlformats.org/officeDocument/2006/relationships/notesSlide" Target="../notesSlides/notesSlide36.xml"/><Relationship Id="rId23" Type="http://schemas.openxmlformats.org/officeDocument/2006/relationships/slide" Target="slide31.xml"/><Relationship Id="rId10" Type="http://schemas.openxmlformats.org/officeDocument/2006/relationships/tags" Target="../tags/tag435.xml"/><Relationship Id="rId19" Type="http://schemas.openxmlformats.org/officeDocument/2006/relationships/slide" Target="slide37.xml"/><Relationship Id="rId4" Type="http://schemas.openxmlformats.org/officeDocument/2006/relationships/tags" Target="../tags/tag429.xml"/><Relationship Id="rId9" Type="http://schemas.openxmlformats.org/officeDocument/2006/relationships/tags" Target="../tags/tag434.xml"/><Relationship Id="rId14" Type="http://schemas.openxmlformats.org/officeDocument/2006/relationships/slideLayout" Target="../slideLayouts/slideLayout4.xml"/><Relationship Id="rId22" Type="http://schemas.openxmlformats.org/officeDocument/2006/relationships/slide" Target="slide4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13" Type="http://schemas.openxmlformats.org/officeDocument/2006/relationships/slide" Target="slide36.xml"/><Relationship Id="rId18" Type="http://schemas.openxmlformats.org/officeDocument/2006/relationships/slide" Target="slide31.xml"/><Relationship Id="rId3" Type="http://schemas.openxmlformats.org/officeDocument/2006/relationships/tags" Target="../tags/tag440.xml"/><Relationship Id="rId7" Type="http://schemas.openxmlformats.org/officeDocument/2006/relationships/tags" Target="../tags/tag444.xml"/><Relationship Id="rId12" Type="http://schemas.openxmlformats.org/officeDocument/2006/relationships/notesSlide" Target="../notesSlides/notesSlide37.xml"/><Relationship Id="rId17" Type="http://schemas.openxmlformats.org/officeDocument/2006/relationships/slide" Target="slide43.xml"/><Relationship Id="rId2" Type="http://schemas.openxmlformats.org/officeDocument/2006/relationships/tags" Target="../tags/tag439.xml"/><Relationship Id="rId16" Type="http://schemas.openxmlformats.org/officeDocument/2006/relationships/slide" Target="slide32.xml"/><Relationship Id="rId20" Type="http://schemas.openxmlformats.org/officeDocument/2006/relationships/image" Target="../media/image61.emf"/><Relationship Id="rId1" Type="http://schemas.openxmlformats.org/officeDocument/2006/relationships/vmlDrawing" Target="../drawings/vmlDrawing24.vml"/><Relationship Id="rId6" Type="http://schemas.openxmlformats.org/officeDocument/2006/relationships/tags" Target="../tags/tag443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42.xml"/><Relationship Id="rId15" Type="http://schemas.openxmlformats.org/officeDocument/2006/relationships/slide" Target="slide38.xml"/><Relationship Id="rId10" Type="http://schemas.openxmlformats.org/officeDocument/2006/relationships/tags" Target="../tags/tag447.xml"/><Relationship Id="rId19" Type="http://schemas.openxmlformats.org/officeDocument/2006/relationships/oleObject" Target="../embeddings/oleObject57.bin"/><Relationship Id="rId4" Type="http://schemas.openxmlformats.org/officeDocument/2006/relationships/tags" Target="../tags/tag441.xml"/><Relationship Id="rId9" Type="http://schemas.openxmlformats.org/officeDocument/2006/relationships/tags" Target="../tags/tag446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notesSlide" Target="../notesSlides/notesSlide38.xml"/><Relationship Id="rId18" Type="http://schemas.openxmlformats.org/officeDocument/2006/relationships/slide" Target="slide42.xml"/><Relationship Id="rId3" Type="http://schemas.openxmlformats.org/officeDocument/2006/relationships/tags" Target="../tags/tag449.xml"/><Relationship Id="rId21" Type="http://schemas.openxmlformats.org/officeDocument/2006/relationships/slide" Target="slide43.xml"/><Relationship Id="rId7" Type="http://schemas.openxmlformats.org/officeDocument/2006/relationships/tags" Target="../tags/tag453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41.xml"/><Relationship Id="rId2" Type="http://schemas.openxmlformats.org/officeDocument/2006/relationships/tags" Target="../tags/tag448.xml"/><Relationship Id="rId16" Type="http://schemas.openxmlformats.org/officeDocument/2006/relationships/slide" Target="slide40.xml"/><Relationship Id="rId20" Type="http://schemas.openxmlformats.org/officeDocument/2006/relationships/slide" Target="slide32.xml"/><Relationship Id="rId1" Type="http://schemas.openxmlformats.org/officeDocument/2006/relationships/vmlDrawing" Target="../drawings/vmlDrawing25.v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24" Type="http://schemas.openxmlformats.org/officeDocument/2006/relationships/image" Target="../media/image62.emf"/><Relationship Id="rId5" Type="http://schemas.openxmlformats.org/officeDocument/2006/relationships/tags" Target="../tags/tag451.xml"/><Relationship Id="rId15" Type="http://schemas.openxmlformats.org/officeDocument/2006/relationships/slide" Target="slide39.xml"/><Relationship Id="rId23" Type="http://schemas.openxmlformats.org/officeDocument/2006/relationships/oleObject" Target="../embeddings/oleObject58.bin"/><Relationship Id="rId10" Type="http://schemas.openxmlformats.org/officeDocument/2006/relationships/tags" Target="../tags/tag456.xml"/><Relationship Id="rId19" Type="http://schemas.openxmlformats.org/officeDocument/2006/relationships/slide" Target="slide36.xml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slide" Target="slide38.xml"/><Relationship Id="rId22" Type="http://schemas.openxmlformats.org/officeDocument/2006/relationships/slide" Target="slide3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43.xml"/><Relationship Id="rId3" Type="http://schemas.openxmlformats.org/officeDocument/2006/relationships/tags" Target="../tags/tag459.xml"/><Relationship Id="rId21" Type="http://schemas.openxmlformats.org/officeDocument/2006/relationships/slide" Target="slide41.xml"/><Relationship Id="rId7" Type="http://schemas.openxmlformats.org/officeDocument/2006/relationships/tags" Target="../tags/tag463.xml"/><Relationship Id="rId12" Type="http://schemas.openxmlformats.org/officeDocument/2006/relationships/tags" Target="../tags/tag468.xml"/><Relationship Id="rId17" Type="http://schemas.openxmlformats.org/officeDocument/2006/relationships/slide" Target="slide32.xml"/><Relationship Id="rId25" Type="http://schemas.openxmlformats.org/officeDocument/2006/relationships/image" Target="../media/image63.emf"/><Relationship Id="rId2" Type="http://schemas.openxmlformats.org/officeDocument/2006/relationships/tags" Target="../tags/tag458.xml"/><Relationship Id="rId16" Type="http://schemas.openxmlformats.org/officeDocument/2006/relationships/slide" Target="slide36.xml"/><Relationship Id="rId20" Type="http://schemas.openxmlformats.org/officeDocument/2006/relationships/slide" Target="slide40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62.xml"/><Relationship Id="rId11" Type="http://schemas.openxmlformats.org/officeDocument/2006/relationships/tags" Target="../tags/tag467.xml"/><Relationship Id="rId24" Type="http://schemas.openxmlformats.org/officeDocument/2006/relationships/oleObject" Target="../embeddings/oleObject59.bin"/><Relationship Id="rId5" Type="http://schemas.openxmlformats.org/officeDocument/2006/relationships/tags" Target="../tags/tag461.xml"/><Relationship Id="rId15" Type="http://schemas.openxmlformats.org/officeDocument/2006/relationships/slide" Target="slide38.xml"/><Relationship Id="rId23" Type="http://schemas.openxmlformats.org/officeDocument/2006/relationships/slide" Target="slide31.xml"/><Relationship Id="rId10" Type="http://schemas.openxmlformats.org/officeDocument/2006/relationships/tags" Target="../tags/tag466.xml"/><Relationship Id="rId19" Type="http://schemas.openxmlformats.org/officeDocument/2006/relationships/slide" Target="slide39.xml"/><Relationship Id="rId4" Type="http://schemas.openxmlformats.org/officeDocument/2006/relationships/tags" Target="../tags/tag460.xml"/><Relationship Id="rId9" Type="http://schemas.openxmlformats.org/officeDocument/2006/relationships/tags" Target="../tags/tag465.xml"/><Relationship Id="rId14" Type="http://schemas.openxmlformats.org/officeDocument/2006/relationships/notesSlide" Target="../notesSlides/notesSlide39.xml"/><Relationship Id="rId22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slide" Target="slide4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65.xml"/><Relationship Id="rId16" Type="http://schemas.openxmlformats.org/officeDocument/2006/relationships/slide" Target="slide6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68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75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43.xml"/><Relationship Id="rId3" Type="http://schemas.openxmlformats.org/officeDocument/2006/relationships/tags" Target="../tags/tag470.xml"/><Relationship Id="rId21" Type="http://schemas.openxmlformats.org/officeDocument/2006/relationships/slide" Target="slide41.xml"/><Relationship Id="rId7" Type="http://schemas.openxmlformats.org/officeDocument/2006/relationships/tags" Target="../tags/tag474.xml"/><Relationship Id="rId12" Type="http://schemas.openxmlformats.org/officeDocument/2006/relationships/tags" Target="../tags/tag479.xml"/><Relationship Id="rId17" Type="http://schemas.openxmlformats.org/officeDocument/2006/relationships/slide" Target="slide32.xml"/><Relationship Id="rId25" Type="http://schemas.openxmlformats.org/officeDocument/2006/relationships/image" Target="../media/image64.emf"/><Relationship Id="rId2" Type="http://schemas.openxmlformats.org/officeDocument/2006/relationships/tags" Target="../tags/tag469.xml"/><Relationship Id="rId16" Type="http://schemas.openxmlformats.org/officeDocument/2006/relationships/slide" Target="slide36.xml"/><Relationship Id="rId20" Type="http://schemas.openxmlformats.org/officeDocument/2006/relationships/slide" Target="slide40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73.xml"/><Relationship Id="rId11" Type="http://schemas.openxmlformats.org/officeDocument/2006/relationships/tags" Target="../tags/tag478.xml"/><Relationship Id="rId24" Type="http://schemas.openxmlformats.org/officeDocument/2006/relationships/oleObject" Target="../embeddings/oleObject60.bin"/><Relationship Id="rId5" Type="http://schemas.openxmlformats.org/officeDocument/2006/relationships/tags" Target="../tags/tag472.xml"/><Relationship Id="rId15" Type="http://schemas.openxmlformats.org/officeDocument/2006/relationships/slide" Target="slide38.xml"/><Relationship Id="rId23" Type="http://schemas.openxmlformats.org/officeDocument/2006/relationships/slide" Target="slide31.xml"/><Relationship Id="rId10" Type="http://schemas.openxmlformats.org/officeDocument/2006/relationships/tags" Target="../tags/tag477.xml"/><Relationship Id="rId19" Type="http://schemas.openxmlformats.org/officeDocument/2006/relationships/slide" Target="slide39.xml"/><Relationship Id="rId4" Type="http://schemas.openxmlformats.org/officeDocument/2006/relationships/tags" Target="../tags/tag471.xml"/><Relationship Id="rId9" Type="http://schemas.openxmlformats.org/officeDocument/2006/relationships/tags" Target="../tags/tag476.xml"/><Relationship Id="rId14" Type="http://schemas.openxmlformats.org/officeDocument/2006/relationships/notesSlide" Target="../notesSlides/notesSlide40.xml"/><Relationship Id="rId22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86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43.xml"/><Relationship Id="rId3" Type="http://schemas.openxmlformats.org/officeDocument/2006/relationships/tags" Target="../tags/tag481.xml"/><Relationship Id="rId21" Type="http://schemas.openxmlformats.org/officeDocument/2006/relationships/slide" Target="slide41.xml"/><Relationship Id="rId7" Type="http://schemas.openxmlformats.org/officeDocument/2006/relationships/tags" Target="../tags/tag485.xml"/><Relationship Id="rId12" Type="http://schemas.openxmlformats.org/officeDocument/2006/relationships/tags" Target="../tags/tag490.xml"/><Relationship Id="rId17" Type="http://schemas.openxmlformats.org/officeDocument/2006/relationships/slide" Target="slide32.xml"/><Relationship Id="rId25" Type="http://schemas.openxmlformats.org/officeDocument/2006/relationships/image" Target="../media/image65.emf"/><Relationship Id="rId2" Type="http://schemas.openxmlformats.org/officeDocument/2006/relationships/tags" Target="../tags/tag480.xml"/><Relationship Id="rId16" Type="http://schemas.openxmlformats.org/officeDocument/2006/relationships/slide" Target="slide36.xml"/><Relationship Id="rId20" Type="http://schemas.openxmlformats.org/officeDocument/2006/relationships/slide" Target="slide40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84.xml"/><Relationship Id="rId11" Type="http://schemas.openxmlformats.org/officeDocument/2006/relationships/tags" Target="../tags/tag489.xml"/><Relationship Id="rId24" Type="http://schemas.openxmlformats.org/officeDocument/2006/relationships/oleObject" Target="../embeddings/oleObject61.bin"/><Relationship Id="rId5" Type="http://schemas.openxmlformats.org/officeDocument/2006/relationships/tags" Target="../tags/tag483.xml"/><Relationship Id="rId15" Type="http://schemas.openxmlformats.org/officeDocument/2006/relationships/slide" Target="slide38.xml"/><Relationship Id="rId23" Type="http://schemas.openxmlformats.org/officeDocument/2006/relationships/slide" Target="slide31.xml"/><Relationship Id="rId10" Type="http://schemas.openxmlformats.org/officeDocument/2006/relationships/tags" Target="../tags/tag488.xml"/><Relationship Id="rId19" Type="http://schemas.openxmlformats.org/officeDocument/2006/relationships/slide" Target="slide39.xml"/><Relationship Id="rId4" Type="http://schemas.openxmlformats.org/officeDocument/2006/relationships/tags" Target="../tags/tag482.xml"/><Relationship Id="rId9" Type="http://schemas.openxmlformats.org/officeDocument/2006/relationships/tags" Target="../tags/tag487.xml"/><Relationship Id="rId14" Type="http://schemas.openxmlformats.org/officeDocument/2006/relationships/notesSlide" Target="../notesSlides/notesSlide41.xml"/><Relationship Id="rId22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97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43.xml"/><Relationship Id="rId3" Type="http://schemas.openxmlformats.org/officeDocument/2006/relationships/tags" Target="../tags/tag492.xml"/><Relationship Id="rId21" Type="http://schemas.openxmlformats.org/officeDocument/2006/relationships/slide" Target="slide41.xml"/><Relationship Id="rId7" Type="http://schemas.openxmlformats.org/officeDocument/2006/relationships/tags" Target="../tags/tag496.xml"/><Relationship Id="rId12" Type="http://schemas.openxmlformats.org/officeDocument/2006/relationships/tags" Target="../tags/tag501.xml"/><Relationship Id="rId17" Type="http://schemas.openxmlformats.org/officeDocument/2006/relationships/slide" Target="slide32.xml"/><Relationship Id="rId25" Type="http://schemas.openxmlformats.org/officeDocument/2006/relationships/image" Target="../media/image66.emf"/><Relationship Id="rId2" Type="http://schemas.openxmlformats.org/officeDocument/2006/relationships/tags" Target="../tags/tag491.xml"/><Relationship Id="rId16" Type="http://schemas.openxmlformats.org/officeDocument/2006/relationships/slide" Target="slide36.xml"/><Relationship Id="rId20" Type="http://schemas.openxmlformats.org/officeDocument/2006/relationships/slide" Target="slide40.xml"/><Relationship Id="rId1" Type="http://schemas.openxmlformats.org/officeDocument/2006/relationships/vmlDrawing" Target="../drawings/vmlDrawing29.vml"/><Relationship Id="rId6" Type="http://schemas.openxmlformats.org/officeDocument/2006/relationships/tags" Target="../tags/tag495.xml"/><Relationship Id="rId11" Type="http://schemas.openxmlformats.org/officeDocument/2006/relationships/tags" Target="../tags/tag500.xml"/><Relationship Id="rId24" Type="http://schemas.openxmlformats.org/officeDocument/2006/relationships/oleObject" Target="../embeddings/oleObject62.bin"/><Relationship Id="rId5" Type="http://schemas.openxmlformats.org/officeDocument/2006/relationships/tags" Target="../tags/tag494.xml"/><Relationship Id="rId15" Type="http://schemas.openxmlformats.org/officeDocument/2006/relationships/slide" Target="slide38.xml"/><Relationship Id="rId23" Type="http://schemas.openxmlformats.org/officeDocument/2006/relationships/slide" Target="slide31.xml"/><Relationship Id="rId10" Type="http://schemas.openxmlformats.org/officeDocument/2006/relationships/tags" Target="../tags/tag499.xml"/><Relationship Id="rId19" Type="http://schemas.openxmlformats.org/officeDocument/2006/relationships/slide" Target="slide39.xml"/><Relationship Id="rId4" Type="http://schemas.openxmlformats.org/officeDocument/2006/relationships/tags" Target="../tags/tag493.xml"/><Relationship Id="rId9" Type="http://schemas.openxmlformats.org/officeDocument/2006/relationships/tags" Target="../tags/tag498.xml"/><Relationship Id="rId14" Type="http://schemas.openxmlformats.org/officeDocument/2006/relationships/notesSlide" Target="../notesSlides/notesSlide42.xml"/><Relationship Id="rId22" Type="http://schemas.openxmlformats.org/officeDocument/2006/relationships/slide" Target="slide4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509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04.xml"/><Relationship Id="rId7" Type="http://schemas.openxmlformats.org/officeDocument/2006/relationships/tags" Target="../tags/tag508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03.xml"/><Relationship Id="rId16" Type="http://schemas.openxmlformats.org/officeDocument/2006/relationships/slide" Target="slide36.xml"/><Relationship Id="rId1" Type="http://schemas.openxmlformats.org/officeDocument/2006/relationships/tags" Target="../tags/tag502.xml"/><Relationship Id="rId6" Type="http://schemas.openxmlformats.org/officeDocument/2006/relationships/tags" Target="../tags/tag507.xml"/><Relationship Id="rId11" Type="http://schemas.openxmlformats.org/officeDocument/2006/relationships/slide" Target="slide43.xml"/><Relationship Id="rId5" Type="http://schemas.openxmlformats.org/officeDocument/2006/relationships/tags" Target="../tags/tag506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3.xml"/><Relationship Id="rId4" Type="http://schemas.openxmlformats.org/officeDocument/2006/relationships/tags" Target="../tags/tag505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12.xml"/><Relationship Id="rId7" Type="http://schemas.openxmlformats.org/officeDocument/2006/relationships/tags" Target="../tags/tag516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11.xml"/><Relationship Id="rId16" Type="http://schemas.openxmlformats.org/officeDocument/2006/relationships/slide" Target="slide36.xml"/><Relationship Id="rId1" Type="http://schemas.openxmlformats.org/officeDocument/2006/relationships/tags" Target="../tags/tag510.xml"/><Relationship Id="rId6" Type="http://schemas.openxmlformats.org/officeDocument/2006/relationships/tags" Target="../tags/tag515.xml"/><Relationship Id="rId11" Type="http://schemas.openxmlformats.org/officeDocument/2006/relationships/slide" Target="slide43.xml"/><Relationship Id="rId5" Type="http://schemas.openxmlformats.org/officeDocument/2006/relationships/tags" Target="../tags/tag514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513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25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20.xml"/><Relationship Id="rId7" Type="http://schemas.openxmlformats.org/officeDocument/2006/relationships/tags" Target="../tags/tag524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19.xml"/><Relationship Id="rId16" Type="http://schemas.openxmlformats.org/officeDocument/2006/relationships/slide" Target="slide36.xml"/><Relationship Id="rId1" Type="http://schemas.openxmlformats.org/officeDocument/2006/relationships/tags" Target="../tags/tag518.xml"/><Relationship Id="rId6" Type="http://schemas.openxmlformats.org/officeDocument/2006/relationships/tags" Target="../tags/tag523.xml"/><Relationship Id="rId11" Type="http://schemas.openxmlformats.org/officeDocument/2006/relationships/slide" Target="slide43.xml"/><Relationship Id="rId5" Type="http://schemas.openxmlformats.org/officeDocument/2006/relationships/tags" Target="../tags/tag522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5.xml"/><Relationship Id="rId4" Type="http://schemas.openxmlformats.org/officeDocument/2006/relationships/tags" Target="../tags/tag521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33.xml"/><Relationship Id="rId13" Type="http://schemas.openxmlformats.org/officeDocument/2006/relationships/slide" Target="slide45.xml"/><Relationship Id="rId18" Type="http://schemas.openxmlformats.org/officeDocument/2006/relationships/slide" Target="slide31.xml"/><Relationship Id="rId3" Type="http://schemas.openxmlformats.org/officeDocument/2006/relationships/tags" Target="../tags/tag528.xml"/><Relationship Id="rId7" Type="http://schemas.openxmlformats.org/officeDocument/2006/relationships/tags" Target="../tags/tag532.xml"/><Relationship Id="rId12" Type="http://schemas.openxmlformats.org/officeDocument/2006/relationships/slide" Target="slide44.xml"/><Relationship Id="rId17" Type="http://schemas.openxmlformats.org/officeDocument/2006/relationships/slide" Target="slide32.xml"/><Relationship Id="rId2" Type="http://schemas.openxmlformats.org/officeDocument/2006/relationships/tags" Target="../tags/tag527.xml"/><Relationship Id="rId16" Type="http://schemas.openxmlformats.org/officeDocument/2006/relationships/slide" Target="slide36.xml"/><Relationship Id="rId1" Type="http://schemas.openxmlformats.org/officeDocument/2006/relationships/tags" Target="../tags/tag526.xml"/><Relationship Id="rId6" Type="http://schemas.openxmlformats.org/officeDocument/2006/relationships/tags" Target="../tags/tag531.xml"/><Relationship Id="rId11" Type="http://schemas.openxmlformats.org/officeDocument/2006/relationships/slide" Target="slide43.xml"/><Relationship Id="rId5" Type="http://schemas.openxmlformats.org/officeDocument/2006/relationships/tags" Target="../tags/tag530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6.xml"/><Relationship Id="rId4" Type="http://schemas.openxmlformats.org/officeDocument/2006/relationships/tags" Target="../tags/tag529.xml"/><Relationship Id="rId9" Type="http://schemas.openxmlformats.org/officeDocument/2006/relationships/slideLayout" Target="../slideLayouts/slideLayout4.xml"/><Relationship Id="rId14" Type="http://schemas.openxmlformats.org/officeDocument/2006/relationships/slide" Target="slide4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40.xml"/><Relationship Id="rId13" Type="http://schemas.openxmlformats.org/officeDocument/2006/relationships/tags" Target="../tags/tag545.xml"/><Relationship Id="rId18" Type="http://schemas.openxmlformats.org/officeDocument/2006/relationships/slide" Target="slide48.xml"/><Relationship Id="rId3" Type="http://schemas.openxmlformats.org/officeDocument/2006/relationships/tags" Target="../tags/tag535.xml"/><Relationship Id="rId21" Type="http://schemas.openxmlformats.org/officeDocument/2006/relationships/slide" Target="slide49.xml"/><Relationship Id="rId7" Type="http://schemas.openxmlformats.org/officeDocument/2006/relationships/tags" Target="../tags/tag539.xml"/><Relationship Id="rId12" Type="http://schemas.openxmlformats.org/officeDocument/2006/relationships/tags" Target="../tags/tag544.xml"/><Relationship Id="rId17" Type="http://schemas.openxmlformats.org/officeDocument/2006/relationships/notesSlide" Target="../notesSlides/notesSlide47.xml"/><Relationship Id="rId2" Type="http://schemas.openxmlformats.org/officeDocument/2006/relationships/tags" Target="../tags/tag534.xml"/><Relationship Id="rId16" Type="http://schemas.openxmlformats.org/officeDocument/2006/relationships/slideLayout" Target="../slideLayouts/slideLayout5.xml"/><Relationship Id="rId20" Type="http://schemas.openxmlformats.org/officeDocument/2006/relationships/slide" Target="slide53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38.xml"/><Relationship Id="rId11" Type="http://schemas.openxmlformats.org/officeDocument/2006/relationships/tags" Target="../tags/tag543.xml"/><Relationship Id="rId5" Type="http://schemas.openxmlformats.org/officeDocument/2006/relationships/tags" Target="../tags/tag537.xml"/><Relationship Id="rId15" Type="http://schemas.openxmlformats.org/officeDocument/2006/relationships/tags" Target="../tags/tag547.xml"/><Relationship Id="rId23" Type="http://schemas.openxmlformats.org/officeDocument/2006/relationships/image" Target="../media/image67.emf"/><Relationship Id="rId10" Type="http://schemas.openxmlformats.org/officeDocument/2006/relationships/tags" Target="../tags/tag542.xml"/><Relationship Id="rId19" Type="http://schemas.openxmlformats.org/officeDocument/2006/relationships/slide" Target="slide47.xml"/><Relationship Id="rId4" Type="http://schemas.openxmlformats.org/officeDocument/2006/relationships/tags" Target="../tags/tag536.xml"/><Relationship Id="rId9" Type="http://schemas.openxmlformats.org/officeDocument/2006/relationships/tags" Target="../tags/tag541.xml"/><Relationship Id="rId14" Type="http://schemas.openxmlformats.org/officeDocument/2006/relationships/tags" Target="../tags/tag546.xml"/><Relationship Id="rId22" Type="http://schemas.openxmlformats.org/officeDocument/2006/relationships/oleObject" Target="../embeddings/oleObject63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54.xml"/><Relationship Id="rId13" Type="http://schemas.openxmlformats.org/officeDocument/2006/relationships/tags" Target="../tags/tag559.xml"/><Relationship Id="rId18" Type="http://schemas.openxmlformats.org/officeDocument/2006/relationships/tags" Target="../tags/tag564.xml"/><Relationship Id="rId26" Type="http://schemas.openxmlformats.org/officeDocument/2006/relationships/image" Target="../media/image68.emf"/><Relationship Id="rId3" Type="http://schemas.openxmlformats.org/officeDocument/2006/relationships/tags" Target="../tags/tag549.xml"/><Relationship Id="rId21" Type="http://schemas.openxmlformats.org/officeDocument/2006/relationships/slide" Target="slide48.xml"/><Relationship Id="rId7" Type="http://schemas.openxmlformats.org/officeDocument/2006/relationships/tags" Target="../tags/tag553.xml"/><Relationship Id="rId12" Type="http://schemas.openxmlformats.org/officeDocument/2006/relationships/tags" Target="../tags/tag558.xml"/><Relationship Id="rId17" Type="http://schemas.openxmlformats.org/officeDocument/2006/relationships/tags" Target="../tags/tag563.xml"/><Relationship Id="rId25" Type="http://schemas.openxmlformats.org/officeDocument/2006/relationships/oleObject" Target="../embeddings/oleObject64.bin"/><Relationship Id="rId2" Type="http://schemas.openxmlformats.org/officeDocument/2006/relationships/tags" Target="../tags/tag548.xml"/><Relationship Id="rId16" Type="http://schemas.openxmlformats.org/officeDocument/2006/relationships/tags" Target="../tags/tag562.xml"/><Relationship Id="rId20" Type="http://schemas.openxmlformats.org/officeDocument/2006/relationships/notesSlide" Target="../notesSlides/notesSlide48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52.xml"/><Relationship Id="rId11" Type="http://schemas.openxmlformats.org/officeDocument/2006/relationships/tags" Target="../tags/tag557.xml"/><Relationship Id="rId24" Type="http://schemas.openxmlformats.org/officeDocument/2006/relationships/slide" Target="slide49.xml"/><Relationship Id="rId5" Type="http://schemas.openxmlformats.org/officeDocument/2006/relationships/tags" Target="../tags/tag551.xml"/><Relationship Id="rId15" Type="http://schemas.openxmlformats.org/officeDocument/2006/relationships/tags" Target="../tags/tag561.xml"/><Relationship Id="rId23" Type="http://schemas.openxmlformats.org/officeDocument/2006/relationships/slide" Target="slide53.xml"/><Relationship Id="rId10" Type="http://schemas.openxmlformats.org/officeDocument/2006/relationships/tags" Target="../tags/tag556.xml"/><Relationship Id="rId19" Type="http://schemas.openxmlformats.org/officeDocument/2006/relationships/slideLayout" Target="../slideLayouts/slideLayout5.xml"/><Relationship Id="rId4" Type="http://schemas.openxmlformats.org/officeDocument/2006/relationships/tags" Target="../tags/tag550.xml"/><Relationship Id="rId9" Type="http://schemas.openxmlformats.org/officeDocument/2006/relationships/tags" Target="../tags/tag555.xml"/><Relationship Id="rId14" Type="http://schemas.openxmlformats.org/officeDocument/2006/relationships/tags" Target="../tags/tag560.xml"/><Relationship Id="rId22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71.xml"/><Relationship Id="rId13" Type="http://schemas.openxmlformats.org/officeDocument/2006/relationships/slide" Target="slide50.xml"/><Relationship Id="rId18" Type="http://schemas.openxmlformats.org/officeDocument/2006/relationships/slide" Target="slide53.xml"/><Relationship Id="rId3" Type="http://schemas.openxmlformats.org/officeDocument/2006/relationships/tags" Target="../tags/tag566.xml"/><Relationship Id="rId7" Type="http://schemas.openxmlformats.org/officeDocument/2006/relationships/tags" Target="../tags/tag570.xml"/><Relationship Id="rId12" Type="http://schemas.openxmlformats.org/officeDocument/2006/relationships/slide" Target="slide49.xml"/><Relationship Id="rId17" Type="http://schemas.openxmlformats.org/officeDocument/2006/relationships/slide" Target="slide47.xml"/><Relationship Id="rId2" Type="http://schemas.openxmlformats.org/officeDocument/2006/relationships/tags" Target="../tags/tag565.xml"/><Relationship Id="rId16" Type="http://schemas.openxmlformats.org/officeDocument/2006/relationships/slide" Target="slide48.xml"/><Relationship Id="rId20" Type="http://schemas.openxmlformats.org/officeDocument/2006/relationships/image" Target="../media/image69.emf"/><Relationship Id="rId1" Type="http://schemas.openxmlformats.org/officeDocument/2006/relationships/vmlDrawing" Target="../drawings/vmlDrawing32.vml"/><Relationship Id="rId6" Type="http://schemas.openxmlformats.org/officeDocument/2006/relationships/tags" Target="../tags/tag569.xml"/><Relationship Id="rId11" Type="http://schemas.openxmlformats.org/officeDocument/2006/relationships/notesSlide" Target="../notesSlides/notesSlide49.xml"/><Relationship Id="rId5" Type="http://schemas.openxmlformats.org/officeDocument/2006/relationships/tags" Target="../tags/tag568.xml"/><Relationship Id="rId15" Type="http://schemas.openxmlformats.org/officeDocument/2006/relationships/slide" Target="slide52.xml"/><Relationship Id="rId10" Type="http://schemas.openxmlformats.org/officeDocument/2006/relationships/slideLayout" Target="../slideLayouts/slideLayout5.xml"/><Relationship Id="rId19" Type="http://schemas.openxmlformats.org/officeDocument/2006/relationships/oleObject" Target="../embeddings/oleObject65.bin"/><Relationship Id="rId4" Type="http://schemas.openxmlformats.org/officeDocument/2006/relationships/tags" Target="../tags/tag567.xml"/><Relationship Id="rId9" Type="http://schemas.openxmlformats.org/officeDocument/2006/relationships/tags" Target="../tags/tag572.xml"/><Relationship Id="rId14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slide" Target="slide4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4.xml"/><Relationship Id="rId16" Type="http://schemas.openxmlformats.org/officeDocument/2006/relationships/slide" Target="slide6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7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79.xml"/><Relationship Id="rId13" Type="http://schemas.openxmlformats.org/officeDocument/2006/relationships/tags" Target="../tags/tag584.xml"/><Relationship Id="rId18" Type="http://schemas.openxmlformats.org/officeDocument/2006/relationships/slide" Target="slide51.xml"/><Relationship Id="rId3" Type="http://schemas.openxmlformats.org/officeDocument/2006/relationships/tags" Target="../tags/tag574.xml"/><Relationship Id="rId21" Type="http://schemas.openxmlformats.org/officeDocument/2006/relationships/slide" Target="slide47.xml"/><Relationship Id="rId7" Type="http://schemas.openxmlformats.org/officeDocument/2006/relationships/tags" Target="../tags/tag578.xml"/><Relationship Id="rId12" Type="http://schemas.openxmlformats.org/officeDocument/2006/relationships/tags" Target="../tags/tag583.xml"/><Relationship Id="rId17" Type="http://schemas.openxmlformats.org/officeDocument/2006/relationships/slide" Target="slide50.xml"/><Relationship Id="rId2" Type="http://schemas.openxmlformats.org/officeDocument/2006/relationships/tags" Target="../tags/tag573.xml"/><Relationship Id="rId16" Type="http://schemas.openxmlformats.org/officeDocument/2006/relationships/slide" Target="slide49.xml"/><Relationship Id="rId20" Type="http://schemas.openxmlformats.org/officeDocument/2006/relationships/slide" Target="slide48.xml"/><Relationship Id="rId1" Type="http://schemas.openxmlformats.org/officeDocument/2006/relationships/vmlDrawing" Target="../drawings/vmlDrawing33.vml"/><Relationship Id="rId6" Type="http://schemas.openxmlformats.org/officeDocument/2006/relationships/tags" Target="../tags/tag577.xml"/><Relationship Id="rId11" Type="http://schemas.openxmlformats.org/officeDocument/2006/relationships/tags" Target="../tags/tag582.xml"/><Relationship Id="rId24" Type="http://schemas.openxmlformats.org/officeDocument/2006/relationships/image" Target="../media/image70.emf"/><Relationship Id="rId5" Type="http://schemas.openxmlformats.org/officeDocument/2006/relationships/tags" Target="../tags/tag576.xml"/><Relationship Id="rId15" Type="http://schemas.openxmlformats.org/officeDocument/2006/relationships/notesSlide" Target="../notesSlides/notesSlide50.xml"/><Relationship Id="rId23" Type="http://schemas.openxmlformats.org/officeDocument/2006/relationships/oleObject" Target="../embeddings/oleObject66.bin"/><Relationship Id="rId10" Type="http://schemas.openxmlformats.org/officeDocument/2006/relationships/tags" Target="../tags/tag581.xml"/><Relationship Id="rId19" Type="http://schemas.openxmlformats.org/officeDocument/2006/relationships/slide" Target="slide52.xml"/><Relationship Id="rId4" Type="http://schemas.openxmlformats.org/officeDocument/2006/relationships/tags" Target="../tags/tag575.xml"/><Relationship Id="rId9" Type="http://schemas.openxmlformats.org/officeDocument/2006/relationships/tags" Target="../tags/tag580.xml"/><Relationship Id="rId14" Type="http://schemas.openxmlformats.org/officeDocument/2006/relationships/slideLayout" Target="../slideLayouts/slideLayout5.xml"/><Relationship Id="rId22" Type="http://schemas.openxmlformats.org/officeDocument/2006/relationships/slide" Target="slide5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91.xml"/><Relationship Id="rId13" Type="http://schemas.openxmlformats.org/officeDocument/2006/relationships/image" Target="../media/image71.emf"/><Relationship Id="rId18" Type="http://schemas.openxmlformats.org/officeDocument/2006/relationships/slide" Target="slide48.xml"/><Relationship Id="rId3" Type="http://schemas.openxmlformats.org/officeDocument/2006/relationships/tags" Target="../tags/tag586.xml"/><Relationship Id="rId7" Type="http://schemas.openxmlformats.org/officeDocument/2006/relationships/tags" Target="../tags/tag590.xml"/><Relationship Id="rId12" Type="http://schemas.openxmlformats.org/officeDocument/2006/relationships/oleObject" Target="../embeddings/oleObject67.bin"/><Relationship Id="rId17" Type="http://schemas.openxmlformats.org/officeDocument/2006/relationships/slide" Target="slide52.xml"/><Relationship Id="rId2" Type="http://schemas.openxmlformats.org/officeDocument/2006/relationships/tags" Target="../tags/tag585.xml"/><Relationship Id="rId16" Type="http://schemas.openxmlformats.org/officeDocument/2006/relationships/slide" Target="slide51.xml"/><Relationship Id="rId20" Type="http://schemas.openxmlformats.org/officeDocument/2006/relationships/slide" Target="slide53.xml"/><Relationship Id="rId1" Type="http://schemas.openxmlformats.org/officeDocument/2006/relationships/vmlDrawing" Target="../drawings/vmlDrawing34.vml"/><Relationship Id="rId6" Type="http://schemas.openxmlformats.org/officeDocument/2006/relationships/tags" Target="../tags/tag589.xml"/><Relationship Id="rId11" Type="http://schemas.openxmlformats.org/officeDocument/2006/relationships/notesSlide" Target="../notesSlides/notesSlide51.xml"/><Relationship Id="rId5" Type="http://schemas.openxmlformats.org/officeDocument/2006/relationships/tags" Target="../tags/tag588.xml"/><Relationship Id="rId15" Type="http://schemas.openxmlformats.org/officeDocument/2006/relationships/slide" Target="slide50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47.xml"/><Relationship Id="rId4" Type="http://schemas.openxmlformats.org/officeDocument/2006/relationships/tags" Target="../tags/tag587.xml"/><Relationship Id="rId9" Type="http://schemas.openxmlformats.org/officeDocument/2006/relationships/tags" Target="../tags/tag592.xml"/><Relationship Id="rId14" Type="http://schemas.openxmlformats.org/officeDocument/2006/relationships/slide" Target="slide4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99.xml"/><Relationship Id="rId13" Type="http://schemas.openxmlformats.org/officeDocument/2006/relationships/notesSlide" Target="../notesSlides/notesSlide52.xml"/><Relationship Id="rId18" Type="http://schemas.openxmlformats.org/officeDocument/2006/relationships/slide" Target="slide48.xml"/><Relationship Id="rId3" Type="http://schemas.openxmlformats.org/officeDocument/2006/relationships/tags" Target="../tags/tag594.xml"/><Relationship Id="rId21" Type="http://schemas.openxmlformats.org/officeDocument/2006/relationships/oleObject" Target="../embeddings/oleObject68.bin"/><Relationship Id="rId7" Type="http://schemas.openxmlformats.org/officeDocument/2006/relationships/tags" Target="../tags/tag598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52.xml"/><Relationship Id="rId2" Type="http://schemas.openxmlformats.org/officeDocument/2006/relationships/tags" Target="../tags/tag593.xml"/><Relationship Id="rId16" Type="http://schemas.openxmlformats.org/officeDocument/2006/relationships/slide" Target="slide51.xml"/><Relationship Id="rId20" Type="http://schemas.openxmlformats.org/officeDocument/2006/relationships/slide" Target="slide53.xml"/><Relationship Id="rId1" Type="http://schemas.openxmlformats.org/officeDocument/2006/relationships/vmlDrawing" Target="../drawings/vmlDrawing35.vml"/><Relationship Id="rId6" Type="http://schemas.openxmlformats.org/officeDocument/2006/relationships/tags" Target="../tags/tag597.xml"/><Relationship Id="rId11" Type="http://schemas.openxmlformats.org/officeDocument/2006/relationships/tags" Target="../tags/tag602.xml"/><Relationship Id="rId5" Type="http://schemas.openxmlformats.org/officeDocument/2006/relationships/tags" Target="../tags/tag596.xml"/><Relationship Id="rId15" Type="http://schemas.openxmlformats.org/officeDocument/2006/relationships/slide" Target="slide50.xml"/><Relationship Id="rId10" Type="http://schemas.openxmlformats.org/officeDocument/2006/relationships/tags" Target="../tags/tag601.xml"/><Relationship Id="rId19" Type="http://schemas.openxmlformats.org/officeDocument/2006/relationships/slide" Target="slide47.xml"/><Relationship Id="rId4" Type="http://schemas.openxmlformats.org/officeDocument/2006/relationships/tags" Target="../tags/tag595.xml"/><Relationship Id="rId9" Type="http://schemas.openxmlformats.org/officeDocument/2006/relationships/tags" Target="../tags/tag600.xml"/><Relationship Id="rId14" Type="http://schemas.openxmlformats.org/officeDocument/2006/relationships/slide" Target="slide49.xml"/><Relationship Id="rId22" Type="http://schemas.openxmlformats.org/officeDocument/2006/relationships/image" Target="../media/image72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05.xml"/><Relationship Id="rId7" Type="http://schemas.openxmlformats.org/officeDocument/2006/relationships/tags" Target="../tags/tag609.xml"/><Relationship Id="rId12" Type="http://schemas.openxmlformats.org/officeDocument/2006/relationships/slide" Target="slide55.xml"/><Relationship Id="rId2" Type="http://schemas.openxmlformats.org/officeDocument/2006/relationships/tags" Target="../tags/tag604.xml"/><Relationship Id="rId16" Type="http://schemas.openxmlformats.org/officeDocument/2006/relationships/slide" Target="slide49.xml"/><Relationship Id="rId1" Type="http://schemas.openxmlformats.org/officeDocument/2006/relationships/tags" Target="../tags/tag603.xml"/><Relationship Id="rId6" Type="http://schemas.openxmlformats.org/officeDocument/2006/relationships/tags" Target="../tags/tag608.xml"/><Relationship Id="rId11" Type="http://schemas.openxmlformats.org/officeDocument/2006/relationships/slide" Target="slide54.xml"/><Relationship Id="rId5" Type="http://schemas.openxmlformats.org/officeDocument/2006/relationships/tags" Target="../tags/tag607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06.xml"/><Relationship Id="rId9" Type="http://schemas.openxmlformats.org/officeDocument/2006/relationships/notesSlide" Target="../notesSlides/notesSlide53.xml"/><Relationship Id="rId14" Type="http://schemas.openxmlformats.org/officeDocument/2006/relationships/slide" Target="slide4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12.xml"/><Relationship Id="rId7" Type="http://schemas.openxmlformats.org/officeDocument/2006/relationships/tags" Target="../tags/tag616.xml"/><Relationship Id="rId12" Type="http://schemas.openxmlformats.org/officeDocument/2006/relationships/slide" Target="slide55.xml"/><Relationship Id="rId2" Type="http://schemas.openxmlformats.org/officeDocument/2006/relationships/tags" Target="../tags/tag611.xml"/><Relationship Id="rId16" Type="http://schemas.openxmlformats.org/officeDocument/2006/relationships/slide" Target="slide49.xml"/><Relationship Id="rId1" Type="http://schemas.openxmlformats.org/officeDocument/2006/relationships/tags" Target="../tags/tag610.xml"/><Relationship Id="rId6" Type="http://schemas.openxmlformats.org/officeDocument/2006/relationships/tags" Target="../tags/tag615.xml"/><Relationship Id="rId11" Type="http://schemas.openxmlformats.org/officeDocument/2006/relationships/slide" Target="slide54.xml"/><Relationship Id="rId5" Type="http://schemas.openxmlformats.org/officeDocument/2006/relationships/tags" Target="../tags/tag614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13.xml"/><Relationship Id="rId9" Type="http://schemas.openxmlformats.org/officeDocument/2006/relationships/notesSlide" Target="../notesSlides/notesSlide54.xml"/><Relationship Id="rId14" Type="http://schemas.openxmlformats.org/officeDocument/2006/relationships/slide" Target="slide4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19.xml"/><Relationship Id="rId7" Type="http://schemas.openxmlformats.org/officeDocument/2006/relationships/tags" Target="../tags/tag623.xml"/><Relationship Id="rId12" Type="http://schemas.openxmlformats.org/officeDocument/2006/relationships/slide" Target="slide55.xml"/><Relationship Id="rId2" Type="http://schemas.openxmlformats.org/officeDocument/2006/relationships/tags" Target="../tags/tag618.xml"/><Relationship Id="rId16" Type="http://schemas.openxmlformats.org/officeDocument/2006/relationships/slide" Target="slide49.xml"/><Relationship Id="rId1" Type="http://schemas.openxmlformats.org/officeDocument/2006/relationships/tags" Target="../tags/tag617.xml"/><Relationship Id="rId6" Type="http://schemas.openxmlformats.org/officeDocument/2006/relationships/tags" Target="../tags/tag622.xml"/><Relationship Id="rId11" Type="http://schemas.openxmlformats.org/officeDocument/2006/relationships/slide" Target="slide54.xml"/><Relationship Id="rId5" Type="http://schemas.openxmlformats.org/officeDocument/2006/relationships/tags" Target="../tags/tag621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20.xml"/><Relationship Id="rId9" Type="http://schemas.openxmlformats.org/officeDocument/2006/relationships/notesSlide" Target="../notesSlides/notesSlide55.xml"/><Relationship Id="rId14" Type="http://schemas.openxmlformats.org/officeDocument/2006/relationships/slide" Target="slide4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slide" Target="slide56.xml"/><Relationship Id="rId3" Type="http://schemas.openxmlformats.org/officeDocument/2006/relationships/tags" Target="../tags/tag626.xml"/><Relationship Id="rId7" Type="http://schemas.openxmlformats.org/officeDocument/2006/relationships/tags" Target="../tags/tag630.xml"/><Relationship Id="rId12" Type="http://schemas.openxmlformats.org/officeDocument/2006/relationships/slide" Target="slide55.xml"/><Relationship Id="rId2" Type="http://schemas.openxmlformats.org/officeDocument/2006/relationships/tags" Target="../tags/tag625.xml"/><Relationship Id="rId16" Type="http://schemas.openxmlformats.org/officeDocument/2006/relationships/slide" Target="slide49.xml"/><Relationship Id="rId1" Type="http://schemas.openxmlformats.org/officeDocument/2006/relationships/tags" Target="../tags/tag624.xml"/><Relationship Id="rId6" Type="http://schemas.openxmlformats.org/officeDocument/2006/relationships/tags" Target="../tags/tag629.xml"/><Relationship Id="rId11" Type="http://schemas.openxmlformats.org/officeDocument/2006/relationships/slide" Target="slide54.xml"/><Relationship Id="rId5" Type="http://schemas.openxmlformats.org/officeDocument/2006/relationships/tags" Target="../tags/tag628.xml"/><Relationship Id="rId15" Type="http://schemas.openxmlformats.org/officeDocument/2006/relationships/slide" Target="slide47.xml"/><Relationship Id="rId10" Type="http://schemas.openxmlformats.org/officeDocument/2006/relationships/slide" Target="slide53.xml"/><Relationship Id="rId4" Type="http://schemas.openxmlformats.org/officeDocument/2006/relationships/tags" Target="../tags/tag627.xml"/><Relationship Id="rId9" Type="http://schemas.openxmlformats.org/officeDocument/2006/relationships/notesSlide" Target="../notesSlides/notesSlide56.xml"/><Relationship Id="rId14" Type="http://schemas.openxmlformats.org/officeDocument/2006/relationships/slide" Target="slide4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637.xml"/><Relationship Id="rId13" Type="http://schemas.openxmlformats.org/officeDocument/2006/relationships/slide" Target="slide57.xml"/><Relationship Id="rId3" Type="http://schemas.openxmlformats.org/officeDocument/2006/relationships/tags" Target="../tags/tag632.xml"/><Relationship Id="rId7" Type="http://schemas.openxmlformats.org/officeDocument/2006/relationships/tags" Target="../tags/tag636.xml"/><Relationship Id="rId12" Type="http://schemas.openxmlformats.org/officeDocument/2006/relationships/slide" Target="slide58.xml"/><Relationship Id="rId17" Type="http://schemas.openxmlformats.org/officeDocument/2006/relationships/image" Target="../media/image73.emf"/><Relationship Id="rId2" Type="http://schemas.openxmlformats.org/officeDocument/2006/relationships/tags" Target="../tags/tag631.xml"/><Relationship Id="rId16" Type="http://schemas.openxmlformats.org/officeDocument/2006/relationships/oleObject" Target="../embeddings/oleObject69.bin"/><Relationship Id="rId1" Type="http://schemas.openxmlformats.org/officeDocument/2006/relationships/vmlDrawing" Target="../drawings/vmlDrawing36.vml"/><Relationship Id="rId6" Type="http://schemas.openxmlformats.org/officeDocument/2006/relationships/tags" Target="../tags/tag635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634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633.xml"/><Relationship Id="rId9" Type="http://schemas.openxmlformats.org/officeDocument/2006/relationships/tags" Target="../tags/tag638.xml"/><Relationship Id="rId14" Type="http://schemas.openxmlformats.org/officeDocument/2006/relationships/slide" Target="slide6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645.xml"/><Relationship Id="rId13" Type="http://schemas.openxmlformats.org/officeDocument/2006/relationships/slide" Target="slide57.xml"/><Relationship Id="rId3" Type="http://schemas.openxmlformats.org/officeDocument/2006/relationships/tags" Target="../tags/tag640.xml"/><Relationship Id="rId7" Type="http://schemas.openxmlformats.org/officeDocument/2006/relationships/tags" Target="../tags/tag644.xml"/><Relationship Id="rId12" Type="http://schemas.openxmlformats.org/officeDocument/2006/relationships/slide" Target="slide58.xml"/><Relationship Id="rId17" Type="http://schemas.openxmlformats.org/officeDocument/2006/relationships/image" Target="../media/image74.emf"/><Relationship Id="rId2" Type="http://schemas.openxmlformats.org/officeDocument/2006/relationships/tags" Target="../tags/tag639.xml"/><Relationship Id="rId16" Type="http://schemas.openxmlformats.org/officeDocument/2006/relationships/oleObject" Target="../embeddings/oleObject70.bin"/><Relationship Id="rId1" Type="http://schemas.openxmlformats.org/officeDocument/2006/relationships/vmlDrawing" Target="../drawings/vmlDrawing37.vml"/><Relationship Id="rId6" Type="http://schemas.openxmlformats.org/officeDocument/2006/relationships/tags" Target="../tags/tag643.xml"/><Relationship Id="rId11" Type="http://schemas.openxmlformats.org/officeDocument/2006/relationships/notesSlide" Target="../notesSlides/notesSlide58.xml"/><Relationship Id="rId5" Type="http://schemas.openxmlformats.org/officeDocument/2006/relationships/tags" Target="../tags/tag642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641.xml"/><Relationship Id="rId9" Type="http://schemas.openxmlformats.org/officeDocument/2006/relationships/tags" Target="../tags/tag646.xml"/><Relationship Id="rId14" Type="http://schemas.openxmlformats.org/officeDocument/2006/relationships/slide" Target="slide6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53.xml"/><Relationship Id="rId13" Type="http://schemas.openxmlformats.org/officeDocument/2006/relationships/slide" Target="slide57.xml"/><Relationship Id="rId18" Type="http://schemas.openxmlformats.org/officeDocument/2006/relationships/image" Target="../media/image75.emf"/><Relationship Id="rId3" Type="http://schemas.openxmlformats.org/officeDocument/2006/relationships/tags" Target="../tags/tag648.xml"/><Relationship Id="rId7" Type="http://schemas.openxmlformats.org/officeDocument/2006/relationships/tags" Target="../tags/tag652.xml"/><Relationship Id="rId12" Type="http://schemas.openxmlformats.org/officeDocument/2006/relationships/slide" Target="slide58.xml"/><Relationship Id="rId17" Type="http://schemas.openxmlformats.org/officeDocument/2006/relationships/oleObject" Target="../embeddings/oleObject71.bin"/><Relationship Id="rId2" Type="http://schemas.openxmlformats.org/officeDocument/2006/relationships/tags" Target="../tags/tag647.xml"/><Relationship Id="rId16" Type="http://schemas.openxmlformats.org/officeDocument/2006/relationships/slide" Target="slide60.xml"/><Relationship Id="rId1" Type="http://schemas.openxmlformats.org/officeDocument/2006/relationships/vmlDrawing" Target="../drawings/vmlDrawing38.vml"/><Relationship Id="rId6" Type="http://schemas.openxmlformats.org/officeDocument/2006/relationships/tags" Target="../tags/tag651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50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49.xml"/><Relationship Id="rId9" Type="http://schemas.openxmlformats.org/officeDocument/2006/relationships/tags" Target="../tags/tag654.xml"/><Relationship Id="rId14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" Target="slide4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83.xml"/><Relationship Id="rId16" Type="http://schemas.openxmlformats.org/officeDocument/2006/relationships/slide" Target="slide6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86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61.xml"/><Relationship Id="rId13" Type="http://schemas.openxmlformats.org/officeDocument/2006/relationships/slide" Target="slide57.xml"/><Relationship Id="rId18" Type="http://schemas.openxmlformats.org/officeDocument/2006/relationships/image" Target="../media/image76.emf"/><Relationship Id="rId3" Type="http://schemas.openxmlformats.org/officeDocument/2006/relationships/tags" Target="../tags/tag656.xml"/><Relationship Id="rId7" Type="http://schemas.openxmlformats.org/officeDocument/2006/relationships/tags" Target="../tags/tag660.xml"/><Relationship Id="rId12" Type="http://schemas.openxmlformats.org/officeDocument/2006/relationships/slide" Target="slide58.xml"/><Relationship Id="rId17" Type="http://schemas.openxmlformats.org/officeDocument/2006/relationships/oleObject" Target="../embeddings/oleObject72.bin"/><Relationship Id="rId2" Type="http://schemas.openxmlformats.org/officeDocument/2006/relationships/tags" Target="../tags/tag655.xml"/><Relationship Id="rId16" Type="http://schemas.openxmlformats.org/officeDocument/2006/relationships/slide" Target="slide60.xml"/><Relationship Id="rId1" Type="http://schemas.openxmlformats.org/officeDocument/2006/relationships/vmlDrawing" Target="../drawings/vmlDrawing39.vml"/><Relationship Id="rId6" Type="http://schemas.openxmlformats.org/officeDocument/2006/relationships/tags" Target="../tags/tag659.xml"/><Relationship Id="rId11" Type="http://schemas.openxmlformats.org/officeDocument/2006/relationships/notesSlide" Target="../notesSlides/notesSlide60.xml"/><Relationship Id="rId5" Type="http://schemas.openxmlformats.org/officeDocument/2006/relationships/tags" Target="../tags/tag658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57.xml"/><Relationship Id="rId9" Type="http://schemas.openxmlformats.org/officeDocument/2006/relationships/tags" Target="../tags/tag662.xml"/><Relationship Id="rId1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9.xml"/><Relationship Id="rId3" Type="http://schemas.openxmlformats.org/officeDocument/2006/relationships/tags" Target="../tags/tag665.xml"/><Relationship Id="rId7" Type="http://schemas.openxmlformats.org/officeDocument/2006/relationships/tags" Target="../tags/tag669.xml"/><Relationship Id="rId12" Type="http://schemas.openxmlformats.org/officeDocument/2006/relationships/slide" Target="slide61.xml"/><Relationship Id="rId2" Type="http://schemas.openxmlformats.org/officeDocument/2006/relationships/tags" Target="../tags/tag664.xml"/><Relationship Id="rId1" Type="http://schemas.openxmlformats.org/officeDocument/2006/relationships/tags" Target="../tags/tag663.xml"/><Relationship Id="rId6" Type="http://schemas.openxmlformats.org/officeDocument/2006/relationships/tags" Target="../tags/tag668.xml"/><Relationship Id="rId11" Type="http://schemas.openxmlformats.org/officeDocument/2006/relationships/slide" Target="slide57.xml"/><Relationship Id="rId5" Type="http://schemas.openxmlformats.org/officeDocument/2006/relationships/tags" Target="../tags/tag667.xml"/><Relationship Id="rId10" Type="http://schemas.openxmlformats.org/officeDocument/2006/relationships/slide" Target="slide58.xml"/><Relationship Id="rId4" Type="http://schemas.openxmlformats.org/officeDocument/2006/relationships/tags" Target="../tags/tag666.xml"/><Relationship Id="rId9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676.xml"/><Relationship Id="rId13" Type="http://schemas.openxmlformats.org/officeDocument/2006/relationships/tags" Target="../tags/tag681.xml"/><Relationship Id="rId18" Type="http://schemas.openxmlformats.org/officeDocument/2006/relationships/slide" Target="slide63.xml"/><Relationship Id="rId26" Type="http://schemas.openxmlformats.org/officeDocument/2006/relationships/oleObject" Target="../embeddings/oleObject73.bin"/><Relationship Id="rId3" Type="http://schemas.openxmlformats.org/officeDocument/2006/relationships/tags" Target="../tags/tag671.xml"/><Relationship Id="rId21" Type="http://schemas.openxmlformats.org/officeDocument/2006/relationships/slide" Target="slide74.xml"/><Relationship Id="rId7" Type="http://schemas.openxmlformats.org/officeDocument/2006/relationships/tags" Target="../tags/tag675.xml"/><Relationship Id="rId12" Type="http://schemas.openxmlformats.org/officeDocument/2006/relationships/tags" Target="../tags/tag680.xml"/><Relationship Id="rId17" Type="http://schemas.openxmlformats.org/officeDocument/2006/relationships/slide" Target="slide62.xml"/><Relationship Id="rId25" Type="http://schemas.openxmlformats.org/officeDocument/2006/relationships/slide" Target="slide83.xml"/><Relationship Id="rId2" Type="http://schemas.openxmlformats.org/officeDocument/2006/relationships/tags" Target="../tags/tag670.xml"/><Relationship Id="rId16" Type="http://schemas.openxmlformats.org/officeDocument/2006/relationships/notesSlide" Target="../notesSlides/notesSlide62.xml"/><Relationship Id="rId20" Type="http://schemas.openxmlformats.org/officeDocument/2006/relationships/slide" Target="slide77.xml"/><Relationship Id="rId29" Type="http://schemas.openxmlformats.org/officeDocument/2006/relationships/image" Target="../media/image78.emf"/><Relationship Id="rId1" Type="http://schemas.openxmlformats.org/officeDocument/2006/relationships/vmlDrawing" Target="../drawings/vmlDrawing40.vml"/><Relationship Id="rId6" Type="http://schemas.openxmlformats.org/officeDocument/2006/relationships/tags" Target="../tags/tag674.xml"/><Relationship Id="rId11" Type="http://schemas.openxmlformats.org/officeDocument/2006/relationships/tags" Target="../tags/tag679.xml"/><Relationship Id="rId24" Type="http://schemas.openxmlformats.org/officeDocument/2006/relationships/slide" Target="slide65.xml"/><Relationship Id="rId5" Type="http://schemas.openxmlformats.org/officeDocument/2006/relationships/tags" Target="../tags/tag673.xml"/><Relationship Id="rId15" Type="http://schemas.openxmlformats.org/officeDocument/2006/relationships/slideLayout" Target="../slideLayouts/slideLayout8.xml"/><Relationship Id="rId23" Type="http://schemas.openxmlformats.org/officeDocument/2006/relationships/slide" Target="slide66.xml"/><Relationship Id="rId28" Type="http://schemas.openxmlformats.org/officeDocument/2006/relationships/oleObject" Target="../embeddings/oleObject74.bin"/><Relationship Id="rId10" Type="http://schemas.openxmlformats.org/officeDocument/2006/relationships/tags" Target="../tags/tag678.xml"/><Relationship Id="rId19" Type="http://schemas.openxmlformats.org/officeDocument/2006/relationships/slide" Target="slide64.xml"/><Relationship Id="rId31" Type="http://schemas.openxmlformats.org/officeDocument/2006/relationships/image" Target="../media/image79.emf"/><Relationship Id="rId4" Type="http://schemas.openxmlformats.org/officeDocument/2006/relationships/tags" Target="../tags/tag672.xml"/><Relationship Id="rId9" Type="http://schemas.openxmlformats.org/officeDocument/2006/relationships/tags" Target="../tags/tag677.xml"/><Relationship Id="rId14" Type="http://schemas.openxmlformats.org/officeDocument/2006/relationships/tags" Target="../tags/tag682.xml"/><Relationship Id="rId22" Type="http://schemas.openxmlformats.org/officeDocument/2006/relationships/slide" Target="slide68.xml"/><Relationship Id="rId27" Type="http://schemas.openxmlformats.org/officeDocument/2006/relationships/image" Target="../media/image77.emf"/><Relationship Id="rId30" Type="http://schemas.openxmlformats.org/officeDocument/2006/relationships/oleObject" Target="../embeddings/oleObject75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689.xml"/><Relationship Id="rId13" Type="http://schemas.openxmlformats.org/officeDocument/2006/relationships/tags" Target="../tags/tag694.xml"/><Relationship Id="rId18" Type="http://schemas.openxmlformats.org/officeDocument/2006/relationships/slide" Target="slide77.xml"/><Relationship Id="rId26" Type="http://schemas.openxmlformats.org/officeDocument/2006/relationships/image" Target="../media/image80.emf"/><Relationship Id="rId39" Type="http://schemas.openxmlformats.org/officeDocument/2006/relationships/oleObject" Target="../embeddings/oleObject83.bin"/><Relationship Id="rId3" Type="http://schemas.openxmlformats.org/officeDocument/2006/relationships/tags" Target="../tags/tag684.xml"/><Relationship Id="rId21" Type="http://schemas.openxmlformats.org/officeDocument/2006/relationships/slide" Target="slide66.xml"/><Relationship Id="rId34" Type="http://schemas.openxmlformats.org/officeDocument/2006/relationships/image" Target="../media/image84.emf"/><Relationship Id="rId42" Type="http://schemas.openxmlformats.org/officeDocument/2006/relationships/image" Target="../media/image88.emf"/><Relationship Id="rId7" Type="http://schemas.openxmlformats.org/officeDocument/2006/relationships/tags" Target="../tags/tag688.xml"/><Relationship Id="rId12" Type="http://schemas.openxmlformats.org/officeDocument/2006/relationships/tags" Target="../tags/tag693.xml"/><Relationship Id="rId17" Type="http://schemas.openxmlformats.org/officeDocument/2006/relationships/slide" Target="slide62.xml"/><Relationship Id="rId25" Type="http://schemas.openxmlformats.org/officeDocument/2006/relationships/oleObject" Target="../embeddings/oleObject76.bin"/><Relationship Id="rId33" Type="http://schemas.openxmlformats.org/officeDocument/2006/relationships/oleObject" Target="../embeddings/oleObject80.bin"/><Relationship Id="rId38" Type="http://schemas.openxmlformats.org/officeDocument/2006/relationships/image" Target="../media/image86.emf"/><Relationship Id="rId2" Type="http://schemas.openxmlformats.org/officeDocument/2006/relationships/tags" Target="../tags/tag683.xml"/><Relationship Id="rId16" Type="http://schemas.openxmlformats.org/officeDocument/2006/relationships/slide" Target="slide83.xml"/><Relationship Id="rId20" Type="http://schemas.openxmlformats.org/officeDocument/2006/relationships/slide" Target="slide68.xml"/><Relationship Id="rId29" Type="http://schemas.openxmlformats.org/officeDocument/2006/relationships/oleObject" Target="../embeddings/oleObject78.bin"/><Relationship Id="rId41" Type="http://schemas.openxmlformats.org/officeDocument/2006/relationships/oleObject" Target="../embeddings/oleObject84.bin"/><Relationship Id="rId1" Type="http://schemas.openxmlformats.org/officeDocument/2006/relationships/vmlDrawing" Target="../drawings/vmlDrawing41.vml"/><Relationship Id="rId6" Type="http://schemas.openxmlformats.org/officeDocument/2006/relationships/tags" Target="../tags/tag687.xml"/><Relationship Id="rId11" Type="http://schemas.openxmlformats.org/officeDocument/2006/relationships/tags" Target="../tags/tag692.xml"/><Relationship Id="rId24" Type="http://schemas.openxmlformats.org/officeDocument/2006/relationships/slide" Target="slide65.xml"/><Relationship Id="rId32" Type="http://schemas.openxmlformats.org/officeDocument/2006/relationships/image" Target="../media/image83.emf"/><Relationship Id="rId37" Type="http://schemas.openxmlformats.org/officeDocument/2006/relationships/oleObject" Target="../embeddings/oleObject82.bin"/><Relationship Id="rId40" Type="http://schemas.openxmlformats.org/officeDocument/2006/relationships/image" Target="../media/image87.emf"/><Relationship Id="rId5" Type="http://schemas.openxmlformats.org/officeDocument/2006/relationships/tags" Target="../tags/tag686.xml"/><Relationship Id="rId15" Type="http://schemas.openxmlformats.org/officeDocument/2006/relationships/notesSlide" Target="../notesSlides/notesSlide63.xml"/><Relationship Id="rId23" Type="http://schemas.openxmlformats.org/officeDocument/2006/relationships/slide" Target="slide64.xml"/><Relationship Id="rId28" Type="http://schemas.openxmlformats.org/officeDocument/2006/relationships/image" Target="../media/image81.emf"/><Relationship Id="rId36" Type="http://schemas.openxmlformats.org/officeDocument/2006/relationships/image" Target="../media/image85.emf"/><Relationship Id="rId10" Type="http://schemas.openxmlformats.org/officeDocument/2006/relationships/tags" Target="../tags/tag691.xml"/><Relationship Id="rId19" Type="http://schemas.openxmlformats.org/officeDocument/2006/relationships/slide" Target="slide74.xml"/><Relationship Id="rId31" Type="http://schemas.openxmlformats.org/officeDocument/2006/relationships/oleObject" Target="../embeddings/oleObject79.bin"/><Relationship Id="rId4" Type="http://schemas.openxmlformats.org/officeDocument/2006/relationships/tags" Target="../tags/tag685.xml"/><Relationship Id="rId9" Type="http://schemas.openxmlformats.org/officeDocument/2006/relationships/tags" Target="../tags/tag690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3.xml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82.emf"/><Relationship Id="rId35" Type="http://schemas.openxmlformats.org/officeDocument/2006/relationships/oleObject" Target="../embeddings/oleObject81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701.xml"/><Relationship Id="rId13" Type="http://schemas.openxmlformats.org/officeDocument/2006/relationships/tags" Target="../tags/tag706.xml"/><Relationship Id="rId18" Type="http://schemas.openxmlformats.org/officeDocument/2006/relationships/slide" Target="slide77.xml"/><Relationship Id="rId26" Type="http://schemas.openxmlformats.org/officeDocument/2006/relationships/image" Target="../media/image89.emf"/><Relationship Id="rId39" Type="http://schemas.openxmlformats.org/officeDocument/2006/relationships/oleObject" Target="../embeddings/oleObject92.bin"/><Relationship Id="rId3" Type="http://schemas.openxmlformats.org/officeDocument/2006/relationships/tags" Target="../tags/tag696.xml"/><Relationship Id="rId21" Type="http://schemas.openxmlformats.org/officeDocument/2006/relationships/slide" Target="slide66.xml"/><Relationship Id="rId34" Type="http://schemas.openxmlformats.org/officeDocument/2006/relationships/image" Target="../media/image93.emf"/><Relationship Id="rId42" Type="http://schemas.openxmlformats.org/officeDocument/2006/relationships/image" Target="../media/image97.emf"/><Relationship Id="rId7" Type="http://schemas.openxmlformats.org/officeDocument/2006/relationships/tags" Target="../tags/tag700.xml"/><Relationship Id="rId12" Type="http://schemas.openxmlformats.org/officeDocument/2006/relationships/tags" Target="../tags/tag705.xml"/><Relationship Id="rId17" Type="http://schemas.openxmlformats.org/officeDocument/2006/relationships/slide" Target="slide62.xml"/><Relationship Id="rId25" Type="http://schemas.openxmlformats.org/officeDocument/2006/relationships/oleObject" Target="../embeddings/oleObject85.bin"/><Relationship Id="rId33" Type="http://schemas.openxmlformats.org/officeDocument/2006/relationships/oleObject" Target="../embeddings/oleObject89.bin"/><Relationship Id="rId38" Type="http://schemas.openxmlformats.org/officeDocument/2006/relationships/image" Target="../media/image95.emf"/><Relationship Id="rId2" Type="http://schemas.openxmlformats.org/officeDocument/2006/relationships/tags" Target="../tags/tag695.xml"/><Relationship Id="rId16" Type="http://schemas.openxmlformats.org/officeDocument/2006/relationships/slide" Target="slide83.xml"/><Relationship Id="rId20" Type="http://schemas.openxmlformats.org/officeDocument/2006/relationships/slide" Target="slide68.xml"/><Relationship Id="rId29" Type="http://schemas.openxmlformats.org/officeDocument/2006/relationships/oleObject" Target="../embeddings/oleObject87.bin"/><Relationship Id="rId41" Type="http://schemas.openxmlformats.org/officeDocument/2006/relationships/oleObject" Target="../embeddings/oleObject93.bin"/><Relationship Id="rId1" Type="http://schemas.openxmlformats.org/officeDocument/2006/relationships/vmlDrawing" Target="../drawings/vmlDrawing42.vml"/><Relationship Id="rId6" Type="http://schemas.openxmlformats.org/officeDocument/2006/relationships/tags" Target="../tags/tag699.xml"/><Relationship Id="rId11" Type="http://schemas.openxmlformats.org/officeDocument/2006/relationships/tags" Target="../tags/tag704.xml"/><Relationship Id="rId24" Type="http://schemas.openxmlformats.org/officeDocument/2006/relationships/slide" Target="slide65.xml"/><Relationship Id="rId32" Type="http://schemas.openxmlformats.org/officeDocument/2006/relationships/image" Target="../media/image92.emf"/><Relationship Id="rId37" Type="http://schemas.openxmlformats.org/officeDocument/2006/relationships/oleObject" Target="../embeddings/oleObject91.bin"/><Relationship Id="rId40" Type="http://schemas.openxmlformats.org/officeDocument/2006/relationships/image" Target="../media/image96.emf"/><Relationship Id="rId5" Type="http://schemas.openxmlformats.org/officeDocument/2006/relationships/tags" Target="../tags/tag698.xml"/><Relationship Id="rId15" Type="http://schemas.openxmlformats.org/officeDocument/2006/relationships/notesSlide" Target="../notesSlides/notesSlide64.xml"/><Relationship Id="rId23" Type="http://schemas.openxmlformats.org/officeDocument/2006/relationships/slide" Target="slide64.xml"/><Relationship Id="rId28" Type="http://schemas.openxmlformats.org/officeDocument/2006/relationships/image" Target="../media/image90.emf"/><Relationship Id="rId36" Type="http://schemas.openxmlformats.org/officeDocument/2006/relationships/image" Target="../media/image94.emf"/><Relationship Id="rId10" Type="http://schemas.openxmlformats.org/officeDocument/2006/relationships/tags" Target="../tags/tag703.xml"/><Relationship Id="rId19" Type="http://schemas.openxmlformats.org/officeDocument/2006/relationships/slide" Target="slide74.xml"/><Relationship Id="rId31" Type="http://schemas.openxmlformats.org/officeDocument/2006/relationships/oleObject" Target="../embeddings/oleObject88.bin"/><Relationship Id="rId4" Type="http://schemas.openxmlformats.org/officeDocument/2006/relationships/tags" Target="../tags/tag697.xml"/><Relationship Id="rId9" Type="http://schemas.openxmlformats.org/officeDocument/2006/relationships/tags" Target="../tags/tag702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3.xml"/><Relationship Id="rId27" Type="http://schemas.openxmlformats.org/officeDocument/2006/relationships/oleObject" Target="../embeddings/oleObject86.bin"/><Relationship Id="rId30" Type="http://schemas.openxmlformats.org/officeDocument/2006/relationships/image" Target="../media/image91.emf"/><Relationship Id="rId35" Type="http://schemas.openxmlformats.org/officeDocument/2006/relationships/oleObject" Target="../embeddings/oleObject90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714.xml"/><Relationship Id="rId13" Type="http://schemas.openxmlformats.org/officeDocument/2006/relationships/slide" Target="slide62.xml"/><Relationship Id="rId18" Type="http://schemas.openxmlformats.org/officeDocument/2006/relationships/slide" Target="slide63.xml"/><Relationship Id="rId3" Type="http://schemas.openxmlformats.org/officeDocument/2006/relationships/tags" Target="../tags/tag709.xml"/><Relationship Id="rId7" Type="http://schemas.openxmlformats.org/officeDocument/2006/relationships/tags" Target="../tags/tag713.xml"/><Relationship Id="rId12" Type="http://schemas.openxmlformats.org/officeDocument/2006/relationships/slide" Target="slide83.xml"/><Relationship Id="rId17" Type="http://schemas.openxmlformats.org/officeDocument/2006/relationships/slide" Target="slide66.xml"/><Relationship Id="rId2" Type="http://schemas.openxmlformats.org/officeDocument/2006/relationships/tags" Target="../tags/tag708.xml"/><Relationship Id="rId16" Type="http://schemas.openxmlformats.org/officeDocument/2006/relationships/slide" Target="slide68.xml"/><Relationship Id="rId20" Type="http://schemas.openxmlformats.org/officeDocument/2006/relationships/slide" Target="slide65.xml"/><Relationship Id="rId1" Type="http://schemas.openxmlformats.org/officeDocument/2006/relationships/tags" Target="../tags/tag707.xml"/><Relationship Id="rId6" Type="http://schemas.openxmlformats.org/officeDocument/2006/relationships/tags" Target="../tags/tag712.xml"/><Relationship Id="rId11" Type="http://schemas.openxmlformats.org/officeDocument/2006/relationships/notesSlide" Target="../notesSlides/notesSlide65.xml"/><Relationship Id="rId5" Type="http://schemas.openxmlformats.org/officeDocument/2006/relationships/tags" Target="../tags/tag711.xml"/><Relationship Id="rId15" Type="http://schemas.openxmlformats.org/officeDocument/2006/relationships/slide" Target="slide74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4.xml"/><Relationship Id="rId4" Type="http://schemas.openxmlformats.org/officeDocument/2006/relationships/tags" Target="../tags/tag710.xml"/><Relationship Id="rId9" Type="http://schemas.openxmlformats.org/officeDocument/2006/relationships/tags" Target="../tags/tag715.xml"/><Relationship Id="rId14" Type="http://schemas.openxmlformats.org/officeDocument/2006/relationships/slide" Target="slide7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722.xml"/><Relationship Id="rId13" Type="http://schemas.openxmlformats.org/officeDocument/2006/relationships/tags" Target="../tags/tag727.xml"/><Relationship Id="rId18" Type="http://schemas.openxmlformats.org/officeDocument/2006/relationships/slide" Target="slide67.xml"/><Relationship Id="rId3" Type="http://schemas.openxmlformats.org/officeDocument/2006/relationships/tags" Target="../tags/tag717.xml"/><Relationship Id="rId21" Type="http://schemas.openxmlformats.org/officeDocument/2006/relationships/slide" Target="slide74.xml"/><Relationship Id="rId7" Type="http://schemas.openxmlformats.org/officeDocument/2006/relationships/tags" Target="../tags/tag721.xml"/><Relationship Id="rId12" Type="http://schemas.openxmlformats.org/officeDocument/2006/relationships/tags" Target="../tags/tag726.xml"/><Relationship Id="rId17" Type="http://schemas.openxmlformats.org/officeDocument/2006/relationships/slide" Target="slide66.xml"/><Relationship Id="rId2" Type="http://schemas.openxmlformats.org/officeDocument/2006/relationships/tags" Target="../tags/tag716.xml"/><Relationship Id="rId16" Type="http://schemas.openxmlformats.org/officeDocument/2006/relationships/slide" Target="slide83.xml"/><Relationship Id="rId20" Type="http://schemas.openxmlformats.org/officeDocument/2006/relationships/slide" Target="slide77.xml"/><Relationship Id="rId1" Type="http://schemas.openxmlformats.org/officeDocument/2006/relationships/vmlDrawing" Target="../drawings/vmlDrawing43.vml"/><Relationship Id="rId6" Type="http://schemas.openxmlformats.org/officeDocument/2006/relationships/tags" Target="../tags/tag720.xml"/><Relationship Id="rId11" Type="http://schemas.openxmlformats.org/officeDocument/2006/relationships/tags" Target="../tags/tag725.xml"/><Relationship Id="rId24" Type="http://schemas.openxmlformats.org/officeDocument/2006/relationships/image" Target="../media/image98.emf"/><Relationship Id="rId5" Type="http://schemas.openxmlformats.org/officeDocument/2006/relationships/tags" Target="../tags/tag719.xml"/><Relationship Id="rId15" Type="http://schemas.openxmlformats.org/officeDocument/2006/relationships/notesSlide" Target="../notesSlides/notesSlide66.xml"/><Relationship Id="rId23" Type="http://schemas.openxmlformats.org/officeDocument/2006/relationships/oleObject" Target="../embeddings/oleObject94.bin"/><Relationship Id="rId10" Type="http://schemas.openxmlformats.org/officeDocument/2006/relationships/tags" Target="../tags/tag724.xml"/><Relationship Id="rId19" Type="http://schemas.openxmlformats.org/officeDocument/2006/relationships/slide" Target="slide62.xml"/><Relationship Id="rId4" Type="http://schemas.openxmlformats.org/officeDocument/2006/relationships/tags" Target="../tags/tag718.xml"/><Relationship Id="rId9" Type="http://schemas.openxmlformats.org/officeDocument/2006/relationships/tags" Target="../tags/tag723.xml"/><Relationship Id="rId14" Type="http://schemas.openxmlformats.org/officeDocument/2006/relationships/slideLayout" Target="../slideLayouts/slideLayout8.xml"/><Relationship Id="rId22" Type="http://schemas.openxmlformats.org/officeDocument/2006/relationships/slide" Target="slide68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735.xml"/><Relationship Id="rId13" Type="http://schemas.openxmlformats.org/officeDocument/2006/relationships/slide" Target="slide83.xml"/><Relationship Id="rId18" Type="http://schemas.openxmlformats.org/officeDocument/2006/relationships/slide" Target="slide66.xml"/><Relationship Id="rId3" Type="http://schemas.openxmlformats.org/officeDocument/2006/relationships/tags" Target="../tags/tag730.xml"/><Relationship Id="rId7" Type="http://schemas.openxmlformats.org/officeDocument/2006/relationships/tags" Target="../tags/tag734.xml"/><Relationship Id="rId12" Type="http://schemas.openxmlformats.org/officeDocument/2006/relationships/notesSlide" Target="../notesSlides/notesSlide67.xml"/><Relationship Id="rId17" Type="http://schemas.openxmlformats.org/officeDocument/2006/relationships/slide" Target="slide68.xml"/><Relationship Id="rId2" Type="http://schemas.openxmlformats.org/officeDocument/2006/relationships/tags" Target="../tags/tag729.xml"/><Relationship Id="rId16" Type="http://schemas.openxmlformats.org/officeDocument/2006/relationships/slide" Target="slide74.xml"/><Relationship Id="rId1" Type="http://schemas.openxmlformats.org/officeDocument/2006/relationships/tags" Target="../tags/tag728.xml"/><Relationship Id="rId6" Type="http://schemas.openxmlformats.org/officeDocument/2006/relationships/tags" Target="../tags/tag733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732.xml"/><Relationship Id="rId15" Type="http://schemas.openxmlformats.org/officeDocument/2006/relationships/slide" Target="slide77.xml"/><Relationship Id="rId10" Type="http://schemas.openxmlformats.org/officeDocument/2006/relationships/tags" Target="../tags/tag737.xml"/><Relationship Id="rId19" Type="http://schemas.openxmlformats.org/officeDocument/2006/relationships/slide" Target="slide67.xml"/><Relationship Id="rId4" Type="http://schemas.openxmlformats.org/officeDocument/2006/relationships/tags" Target="../tags/tag731.xml"/><Relationship Id="rId9" Type="http://schemas.openxmlformats.org/officeDocument/2006/relationships/tags" Target="../tags/tag736.xml"/><Relationship Id="rId14" Type="http://schemas.openxmlformats.org/officeDocument/2006/relationships/slide" Target="slide6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744.xml"/><Relationship Id="rId13" Type="http://schemas.openxmlformats.org/officeDocument/2006/relationships/notesSlide" Target="../notesSlides/notesSlide68.xml"/><Relationship Id="rId18" Type="http://schemas.openxmlformats.org/officeDocument/2006/relationships/slide" Target="slide69.xml"/><Relationship Id="rId26" Type="http://schemas.openxmlformats.org/officeDocument/2006/relationships/image" Target="../media/image99.emf"/><Relationship Id="rId3" Type="http://schemas.openxmlformats.org/officeDocument/2006/relationships/tags" Target="../tags/tag739.xml"/><Relationship Id="rId21" Type="http://schemas.openxmlformats.org/officeDocument/2006/relationships/slide" Target="slide62.xml"/><Relationship Id="rId7" Type="http://schemas.openxmlformats.org/officeDocument/2006/relationships/tags" Target="../tags/tag74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68.xml"/><Relationship Id="rId25" Type="http://schemas.openxmlformats.org/officeDocument/2006/relationships/oleObject" Target="../embeddings/oleObject95.bin"/><Relationship Id="rId2" Type="http://schemas.openxmlformats.org/officeDocument/2006/relationships/tags" Target="../tags/tag738.xml"/><Relationship Id="rId16" Type="http://schemas.openxmlformats.org/officeDocument/2006/relationships/slide" Target="slide73.xml"/><Relationship Id="rId20" Type="http://schemas.openxmlformats.org/officeDocument/2006/relationships/slide" Target="slide70.xml"/><Relationship Id="rId1" Type="http://schemas.openxmlformats.org/officeDocument/2006/relationships/vmlDrawing" Target="../drawings/vmlDrawing44.vml"/><Relationship Id="rId6" Type="http://schemas.openxmlformats.org/officeDocument/2006/relationships/tags" Target="../tags/tag742.xml"/><Relationship Id="rId11" Type="http://schemas.openxmlformats.org/officeDocument/2006/relationships/tags" Target="../tags/tag747.xml"/><Relationship Id="rId24" Type="http://schemas.openxmlformats.org/officeDocument/2006/relationships/slide" Target="slide66.xml"/><Relationship Id="rId5" Type="http://schemas.openxmlformats.org/officeDocument/2006/relationships/tags" Target="../tags/tag741.xml"/><Relationship Id="rId15" Type="http://schemas.openxmlformats.org/officeDocument/2006/relationships/slide" Target="slide72.xml"/><Relationship Id="rId23" Type="http://schemas.openxmlformats.org/officeDocument/2006/relationships/slide" Target="slide74.xml"/><Relationship Id="rId10" Type="http://schemas.openxmlformats.org/officeDocument/2006/relationships/tags" Target="../tags/tag746.xml"/><Relationship Id="rId19" Type="http://schemas.openxmlformats.org/officeDocument/2006/relationships/slide" Target="slide71.xml"/><Relationship Id="rId4" Type="http://schemas.openxmlformats.org/officeDocument/2006/relationships/tags" Target="../tags/tag740.xml"/><Relationship Id="rId9" Type="http://schemas.openxmlformats.org/officeDocument/2006/relationships/tags" Target="../tags/tag745.xml"/><Relationship Id="rId14" Type="http://schemas.openxmlformats.org/officeDocument/2006/relationships/slide" Target="slide83.xml"/><Relationship Id="rId22" Type="http://schemas.openxmlformats.org/officeDocument/2006/relationships/slide" Target="slide7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13" Type="http://schemas.openxmlformats.org/officeDocument/2006/relationships/notesSlide" Target="../notesSlides/notesSlide69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49.xml"/><Relationship Id="rId21" Type="http://schemas.openxmlformats.org/officeDocument/2006/relationships/slide" Target="slide71.xml"/><Relationship Id="rId7" Type="http://schemas.openxmlformats.org/officeDocument/2006/relationships/tags" Target="../tags/tag75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48.xml"/><Relationship Id="rId16" Type="http://schemas.openxmlformats.org/officeDocument/2006/relationships/slide" Target="slide83.xml"/><Relationship Id="rId20" Type="http://schemas.openxmlformats.org/officeDocument/2006/relationships/slide" Target="slide69.xml"/><Relationship Id="rId1" Type="http://schemas.openxmlformats.org/officeDocument/2006/relationships/vmlDrawing" Target="../drawings/vmlDrawing45.vml"/><Relationship Id="rId6" Type="http://schemas.openxmlformats.org/officeDocument/2006/relationships/tags" Target="../tags/tag752.xml"/><Relationship Id="rId11" Type="http://schemas.openxmlformats.org/officeDocument/2006/relationships/tags" Target="../tags/tag757.xml"/><Relationship Id="rId24" Type="http://schemas.openxmlformats.org/officeDocument/2006/relationships/slide" Target="slide77.xml"/><Relationship Id="rId5" Type="http://schemas.openxmlformats.org/officeDocument/2006/relationships/tags" Target="../tags/tag751.xml"/><Relationship Id="rId15" Type="http://schemas.openxmlformats.org/officeDocument/2006/relationships/image" Target="../media/image100.emf"/><Relationship Id="rId23" Type="http://schemas.openxmlformats.org/officeDocument/2006/relationships/slide" Target="slide62.xml"/><Relationship Id="rId10" Type="http://schemas.openxmlformats.org/officeDocument/2006/relationships/tags" Target="../tags/tag756.xml"/><Relationship Id="rId19" Type="http://schemas.openxmlformats.org/officeDocument/2006/relationships/slide" Target="slide68.xml"/><Relationship Id="rId4" Type="http://schemas.openxmlformats.org/officeDocument/2006/relationships/tags" Target="../tags/tag750.xml"/><Relationship Id="rId9" Type="http://schemas.openxmlformats.org/officeDocument/2006/relationships/tags" Target="../tags/tag755.xml"/><Relationship Id="rId14" Type="http://schemas.openxmlformats.org/officeDocument/2006/relationships/oleObject" Target="../embeddings/oleObject96.bin"/><Relationship Id="rId22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slide" Target="slide4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92.xml"/><Relationship Id="rId16" Type="http://schemas.openxmlformats.org/officeDocument/2006/relationships/slide" Target="slide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95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tags" Target="../tags/tag764.xml"/><Relationship Id="rId13" Type="http://schemas.openxmlformats.org/officeDocument/2006/relationships/notesSlide" Target="../notesSlides/notesSlide70.xml"/><Relationship Id="rId18" Type="http://schemas.openxmlformats.org/officeDocument/2006/relationships/slide" Target="slide71.xml"/><Relationship Id="rId26" Type="http://schemas.openxmlformats.org/officeDocument/2006/relationships/image" Target="../media/image101.emf"/><Relationship Id="rId3" Type="http://schemas.openxmlformats.org/officeDocument/2006/relationships/tags" Target="../tags/tag759.xml"/><Relationship Id="rId21" Type="http://schemas.openxmlformats.org/officeDocument/2006/relationships/slide" Target="slide62.xml"/><Relationship Id="rId7" Type="http://schemas.openxmlformats.org/officeDocument/2006/relationships/tags" Target="../tags/tag76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69.xml"/><Relationship Id="rId25" Type="http://schemas.openxmlformats.org/officeDocument/2006/relationships/oleObject" Target="../embeddings/oleObject97.bin"/><Relationship Id="rId2" Type="http://schemas.openxmlformats.org/officeDocument/2006/relationships/tags" Target="../tags/tag758.xml"/><Relationship Id="rId16" Type="http://schemas.openxmlformats.org/officeDocument/2006/relationships/slide" Target="slide68.xml"/><Relationship Id="rId20" Type="http://schemas.openxmlformats.org/officeDocument/2006/relationships/slide" Target="slide83.xml"/><Relationship Id="rId1" Type="http://schemas.openxmlformats.org/officeDocument/2006/relationships/vmlDrawing" Target="../drawings/vmlDrawing46.vml"/><Relationship Id="rId6" Type="http://schemas.openxmlformats.org/officeDocument/2006/relationships/tags" Target="../tags/tag762.xml"/><Relationship Id="rId11" Type="http://schemas.openxmlformats.org/officeDocument/2006/relationships/tags" Target="../tags/tag767.xml"/><Relationship Id="rId24" Type="http://schemas.openxmlformats.org/officeDocument/2006/relationships/slide" Target="slide66.xml"/><Relationship Id="rId5" Type="http://schemas.openxmlformats.org/officeDocument/2006/relationships/tags" Target="../tags/tag761.xml"/><Relationship Id="rId15" Type="http://schemas.openxmlformats.org/officeDocument/2006/relationships/slide" Target="slide73.xml"/><Relationship Id="rId23" Type="http://schemas.openxmlformats.org/officeDocument/2006/relationships/slide" Target="slide74.xml"/><Relationship Id="rId10" Type="http://schemas.openxmlformats.org/officeDocument/2006/relationships/tags" Target="../tags/tag766.xml"/><Relationship Id="rId19" Type="http://schemas.openxmlformats.org/officeDocument/2006/relationships/slide" Target="slide70.xml"/><Relationship Id="rId4" Type="http://schemas.openxmlformats.org/officeDocument/2006/relationships/tags" Target="../tags/tag760.xml"/><Relationship Id="rId9" Type="http://schemas.openxmlformats.org/officeDocument/2006/relationships/tags" Target="../tags/tag765.xml"/><Relationship Id="rId14" Type="http://schemas.openxmlformats.org/officeDocument/2006/relationships/slide" Target="slide72.xml"/><Relationship Id="rId22" Type="http://schemas.openxmlformats.org/officeDocument/2006/relationships/slide" Target="slide77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774.xml"/><Relationship Id="rId13" Type="http://schemas.openxmlformats.org/officeDocument/2006/relationships/notesSlide" Target="../notesSlides/notesSlide71.xml"/><Relationship Id="rId18" Type="http://schemas.openxmlformats.org/officeDocument/2006/relationships/slide" Target="slide69.xml"/><Relationship Id="rId26" Type="http://schemas.openxmlformats.org/officeDocument/2006/relationships/image" Target="../media/image102.emf"/><Relationship Id="rId3" Type="http://schemas.openxmlformats.org/officeDocument/2006/relationships/tags" Target="../tags/tag769.xml"/><Relationship Id="rId21" Type="http://schemas.openxmlformats.org/officeDocument/2006/relationships/slide" Target="slide62.xml"/><Relationship Id="rId7" Type="http://schemas.openxmlformats.org/officeDocument/2006/relationships/tags" Target="../tags/tag77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68.xml"/><Relationship Id="rId25" Type="http://schemas.openxmlformats.org/officeDocument/2006/relationships/oleObject" Target="../embeddings/oleObject98.bin"/><Relationship Id="rId2" Type="http://schemas.openxmlformats.org/officeDocument/2006/relationships/tags" Target="../tags/tag768.xml"/><Relationship Id="rId16" Type="http://schemas.openxmlformats.org/officeDocument/2006/relationships/slide" Target="slide73.xml"/><Relationship Id="rId20" Type="http://schemas.openxmlformats.org/officeDocument/2006/relationships/slide" Target="slide70.xml"/><Relationship Id="rId1" Type="http://schemas.openxmlformats.org/officeDocument/2006/relationships/vmlDrawing" Target="../drawings/vmlDrawing47.vml"/><Relationship Id="rId6" Type="http://schemas.openxmlformats.org/officeDocument/2006/relationships/tags" Target="../tags/tag772.xml"/><Relationship Id="rId11" Type="http://schemas.openxmlformats.org/officeDocument/2006/relationships/tags" Target="../tags/tag777.xml"/><Relationship Id="rId24" Type="http://schemas.openxmlformats.org/officeDocument/2006/relationships/slide" Target="slide66.xml"/><Relationship Id="rId5" Type="http://schemas.openxmlformats.org/officeDocument/2006/relationships/tags" Target="../tags/tag771.xml"/><Relationship Id="rId15" Type="http://schemas.openxmlformats.org/officeDocument/2006/relationships/slide" Target="slide72.xml"/><Relationship Id="rId23" Type="http://schemas.openxmlformats.org/officeDocument/2006/relationships/slide" Target="slide74.xml"/><Relationship Id="rId10" Type="http://schemas.openxmlformats.org/officeDocument/2006/relationships/tags" Target="../tags/tag776.xml"/><Relationship Id="rId19" Type="http://schemas.openxmlformats.org/officeDocument/2006/relationships/slide" Target="slide71.xml"/><Relationship Id="rId4" Type="http://schemas.openxmlformats.org/officeDocument/2006/relationships/tags" Target="../tags/tag770.xml"/><Relationship Id="rId9" Type="http://schemas.openxmlformats.org/officeDocument/2006/relationships/tags" Target="../tags/tag775.xml"/><Relationship Id="rId14" Type="http://schemas.openxmlformats.org/officeDocument/2006/relationships/slide" Target="slide83.xml"/><Relationship Id="rId22" Type="http://schemas.openxmlformats.org/officeDocument/2006/relationships/slide" Target="slide77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784.xml"/><Relationship Id="rId13" Type="http://schemas.openxmlformats.org/officeDocument/2006/relationships/notesSlide" Target="../notesSlides/notesSlide72.xml"/><Relationship Id="rId18" Type="http://schemas.openxmlformats.org/officeDocument/2006/relationships/slide" Target="slide73.xml"/><Relationship Id="rId26" Type="http://schemas.openxmlformats.org/officeDocument/2006/relationships/slide" Target="slide66.xml"/><Relationship Id="rId3" Type="http://schemas.openxmlformats.org/officeDocument/2006/relationships/tags" Target="../tags/tag779.xml"/><Relationship Id="rId21" Type="http://schemas.openxmlformats.org/officeDocument/2006/relationships/slide" Target="slide71.xml"/><Relationship Id="rId7" Type="http://schemas.openxmlformats.org/officeDocument/2006/relationships/tags" Target="../tags/tag78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2.xml"/><Relationship Id="rId25" Type="http://schemas.openxmlformats.org/officeDocument/2006/relationships/slide" Target="slide74.xml"/><Relationship Id="rId2" Type="http://schemas.openxmlformats.org/officeDocument/2006/relationships/tags" Target="../tags/tag778.xml"/><Relationship Id="rId16" Type="http://schemas.openxmlformats.org/officeDocument/2006/relationships/slide" Target="slide83.xml"/><Relationship Id="rId20" Type="http://schemas.openxmlformats.org/officeDocument/2006/relationships/slide" Target="slide69.xml"/><Relationship Id="rId1" Type="http://schemas.openxmlformats.org/officeDocument/2006/relationships/vmlDrawing" Target="../drawings/vmlDrawing48.vml"/><Relationship Id="rId6" Type="http://schemas.openxmlformats.org/officeDocument/2006/relationships/tags" Target="../tags/tag782.xml"/><Relationship Id="rId11" Type="http://schemas.openxmlformats.org/officeDocument/2006/relationships/tags" Target="../tags/tag787.xml"/><Relationship Id="rId24" Type="http://schemas.openxmlformats.org/officeDocument/2006/relationships/slide" Target="slide77.xml"/><Relationship Id="rId5" Type="http://schemas.openxmlformats.org/officeDocument/2006/relationships/tags" Target="../tags/tag781.xml"/><Relationship Id="rId15" Type="http://schemas.openxmlformats.org/officeDocument/2006/relationships/image" Target="../media/image103.emf"/><Relationship Id="rId23" Type="http://schemas.openxmlformats.org/officeDocument/2006/relationships/slide" Target="slide62.xml"/><Relationship Id="rId10" Type="http://schemas.openxmlformats.org/officeDocument/2006/relationships/tags" Target="../tags/tag786.xml"/><Relationship Id="rId19" Type="http://schemas.openxmlformats.org/officeDocument/2006/relationships/slide" Target="slide68.xml"/><Relationship Id="rId4" Type="http://schemas.openxmlformats.org/officeDocument/2006/relationships/tags" Target="../tags/tag780.xml"/><Relationship Id="rId9" Type="http://schemas.openxmlformats.org/officeDocument/2006/relationships/tags" Target="../tags/tag785.xml"/><Relationship Id="rId14" Type="http://schemas.openxmlformats.org/officeDocument/2006/relationships/oleObject" Target="../embeddings/oleObject99.bin"/><Relationship Id="rId22" Type="http://schemas.openxmlformats.org/officeDocument/2006/relationships/slide" Target="slide70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794.xml"/><Relationship Id="rId13" Type="http://schemas.openxmlformats.org/officeDocument/2006/relationships/notesSlide" Target="../notesSlides/notesSlide73.xml"/><Relationship Id="rId18" Type="http://schemas.openxmlformats.org/officeDocument/2006/relationships/slide" Target="slide69.xml"/><Relationship Id="rId26" Type="http://schemas.openxmlformats.org/officeDocument/2006/relationships/image" Target="../media/image104.emf"/><Relationship Id="rId3" Type="http://schemas.openxmlformats.org/officeDocument/2006/relationships/tags" Target="../tags/tag789.xml"/><Relationship Id="rId21" Type="http://schemas.openxmlformats.org/officeDocument/2006/relationships/slide" Target="slide62.xml"/><Relationship Id="rId7" Type="http://schemas.openxmlformats.org/officeDocument/2006/relationships/tags" Target="../tags/tag79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68.xml"/><Relationship Id="rId25" Type="http://schemas.openxmlformats.org/officeDocument/2006/relationships/oleObject" Target="../embeddings/oleObject100.bin"/><Relationship Id="rId2" Type="http://schemas.openxmlformats.org/officeDocument/2006/relationships/tags" Target="../tags/tag788.xml"/><Relationship Id="rId16" Type="http://schemas.openxmlformats.org/officeDocument/2006/relationships/slide" Target="slide73.xml"/><Relationship Id="rId20" Type="http://schemas.openxmlformats.org/officeDocument/2006/relationships/slide" Target="slide70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92.xml"/><Relationship Id="rId11" Type="http://schemas.openxmlformats.org/officeDocument/2006/relationships/tags" Target="../tags/tag797.xml"/><Relationship Id="rId24" Type="http://schemas.openxmlformats.org/officeDocument/2006/relationships/slide" Target="slide66.xml"/><Relationship Id="rId5" Type="http://schemas.openxmlformats.org/officeDocument/2006/relationships/tags" Target="../tags/tag791.xml"/><Relationship Id="rId15" Type="http://schemas.openxmlformats.org/officeDocument/2006/relationships/slide" Target="slide72.xml"/><Relationship Id="rId23" Type="http://schemas.openxmlformats.org/officeDocument/2006/relationships/slide" Target="slide74.xml"/><Relationship Id="rId10" Type="http://schemas.openxmlformats.org/officeDocument/2006/relationships/tags" Target="../tags/tag796.xml"/><Relationship Id="rId19" Type="http://schemas.openxmlformats.org/officeDocument/2006/relationships/slide" Target="slide71.xml"/><Relationship Id="rId4" Type="http://schemas.openxmlformats.org/officeDocument/2006/relationships/tags" Target="../tags/tag790.xml"/><Relationship Id="rId9" Type="http://schemas.openxmlformats.org/officeDocument/2006/relationships/tags" Target="../tags/tag795.xml"/><Relationship Id="rId14" Type="http://schemas.openxmlformats.org/officeDocument/2006/relationships/slide" Target="slide83.xml"/><Relationship Id="rId22" Type="http://schemas.openxmlformats.org/officeDocument/2006/relationships/slide" Target="slide77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804.xml"/><Relationship Id="rId13" Type="http://schemas.openxmlformats.org/officeDocument/2006/relationships/notesSlide" Target="../notesSlides/notesSlide74.xml"/><Relationship Id="rId18" Type="http://schemas.openxmlformats.org/officeDocument/2006/relationships/slide" Target="slide62.xml"/><Relationship Id="rId3" Type="http://schemas.openxmlformats.org/officeDocument/2006/relationships/tags" Target="../tags/tag799.xml"/><Relationship Id="rId21" Type="http://schemas.openxmlformats.org/officeDocument/2006/relationships/slide" Target="slide66.xml"/><Relationship Id="rId7" Type="http://schemas.openxmlformats.org/officeDocument/2006/relationships/tags" Target="../tags/tag80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3.xml"/><Relationship Id="rId2" Type="http://schemas.openxmlformats.org/officeDocument/2006/relationships/tags" Target="../tags/tag798.xml"/><Relationship Id="rId16" Type="http://schemas.openxmlformats.org/officeDocument/2006/relationships/slide" Target="slide76.xml"/><Relationship Id="rId20" Type="http://schemas.openxmlformats.org/officeDocument/2006/relationships/slide" Target="slide68.xml"/><Relationship Id="rId1" Type="http://schemas.openxmlformats.org/officeDocument/2006/relationships/vmlDrawing" Target="../drawings/vmlDrawing50.vml"/><Relationship Id="rId6" Type="http://schemas.openxmlformats.org/officeDocument/2006/relationships/tags" Target="../tags/tag802.xml"/><Relationship Id="rId11" Type="http://schemas.openxmlformats.org/officeDocument/2006/relationships/tags" Target="../tags/tag807.xml"/><Relationship Id="rId5" Type="http://schemas.openxmlformats.org/officeDocument/2006/relationships/tags" Target="../tags/tag801.xml"/><Relationship Id="rId15" Type="http://schemas.openxmlformats.org/officeDocument/2006/relationships/slide" Target="slide75.xml"/><Relationship Id="rId23" Type="http://schemas.openxmlformats.org/officeDocument/2006/relationships/image" Target="../media/image105.emf"/><Relationship Id="rId10" Type="http://schemas.openxmlformats.org/officeDocument/2006/relationships/tags" Target="../tags/tag806.xml"/><Relationship Id="rId19" Type="http://schemas.openxmlformats.org/officeDocument/2006/relationships/slide" Target="slide77.xml"/><Relationship Id="rId4" Type="http://schemas.openxmlformats.org/officeDocument/2006/relationships/tags" Target="../tags/tag800.xml"/><Relationship Id="rId9" Type="http://schemas.openxmlformats.org/officeDocument/2006/relationships/tags" Target="../tags/tag805.xml"/><Relationship Id="rId14" Type="http://schemas.openxmlformats.org/officeDocument/2006/relationships/slide" Target="slide74.xml"/><Relationship Id="rId22" Type="http://schemas.openxmlformats.org/officeDocument/2006/relationships/oleObject" Target="../embeddings/oleObject101.bin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814.xml"/><Relationship Id="rId13" Type="http://schemas.openxmlformats.org/officeDocument/2006/relationships/notesSlide" Target="../notesSlides/notesSlide75.xml"/><Relationship Id="rId18" Type="http://schemas.openxmlformats.org/officeDocument/2006/relationships/slide" Target="slide62.xml"/><Relationship Id="rId3" Type="http://schemas.openxmlformats.org/officeDocument/2006/relationships/tags" Target="../tags/tag809.xml"/><Relationship Id="rId21" Type="http://schemas.openxmlformats.org/officeDocument/2006/relationships/slide" Target="slide66.xml"/><Relationship Id="rId7" Type="http://schemas.openxmlformats.org/officeDocument/2006/relationships/tags" Target="../tags/tag813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3.xml"/><Relationship Id="rId2" Type="http://schemas.openxmlformats.org/officeDocument/2006/relationships/tags" Target="../tags/tag808.xml"/><Relationship Id="rId16" Type="http://schemas.openxmlformats.org/officeDocument/2006/relationships/slide" Target="slide76.xml"/><Relationship Id="rId20" Type="http://schemas.openxmlformats.org/officeDocument/2006/relationships/slide" Target="slide68.xml"/><Relationship Id="rId1" Type="http://schemas.openxmlformats.org/officeDocument/2006/relationships/vmlDrawing" Target="../drawings/vmlDrawing51.vml"/><Relationship Id="rId6" Type="http://schemas.openxmlformats.org/officeDocument/2006/relationships/tags" Target="../tags/tag812.xml"/><Relationship Id="rId11" Type="http://schemas.openxmlformats.org/officeDocument/2006/relationships/tags" Target="../tags/tag817.xml"/><Relationship Id="rId5" Type="http://schemas.openxmlformats.org/officeDocument/2006/relationships/tags" Target="../tags/tag811.xml"/><Relationship Id="rId15" Type="http://schemas.openxmlformats.org/officeDocument/2006/relationships/slide" Target="slide75.xml"/><Relationship Id="rId23" Type="http://schemas.openxmlformats.org/officeDocument/2006/relationships/image" Target="../media/image106.emf"/><Relationship Id="rId10" Type="http://schemas.openxmlformats.org/officeDocument/2006/relationships/tags" Target="../tags/tag816.xml"/><Relationship Id="rId19" Type="http://schemas.openxmlformats.org/officeDocument/2006/relationships/slide" Target="slide77.xml"/><Relationship Id="rId4" Type="http://schemas.openxmlformats.org/officeDocument/2006/relationships/tags" Target="../tags/tag810.xml"/><Relationship Id="rId9" Type="http://schemas.openxmlformats.org/officeDocument/2006/relationships/tags" Target="../tags/tag815.xml"/><Relationship Id="rId14" Type="http://schemas.openxmlformats.org/officeDocument/2006/relationships/slide" Target="slide74.xml"/><Relationship Id="rId22" Type="http://schemas.openxmlformats.org/officeDocument/2006/relationships/oleObject" Target="../embeddings/oleObject102.bin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824.xml"/><Relationship Id="rId13" Type="http://schemas.openxmlformats.org/officeDocument/2006/relationships/slideLayout" Target="../slideLayouts/slideLayout8.xml"/><Relationship Id="rId18" Type="http://schemas.openxmlformats.org/officeDocument/2006/relationships/slide" Target="slide75.xml"/><Relationship Id="rId3" Type="http://schemas.openxmlformats.org/officeDocument/2006/relationships/tags" Target="../tags/tag819.xml"/><Relationship Id="rId21" Type="http://schemas.openxmlformats.org/officeDocument/2006/relationships/slide" Target="slide62.xml"/><Relationship Id="rId7" Type="http://schemas.openxmlformats.org/officeDocument/2006/relationships/tags" Target="../tags/tag823.xml"/><Relationship Id="rId12" Type="http://schemas.openxmlformats.org/officeDocument/2006/relationships/tags" Target="../tags/tag828.xml"/><Relationship Id="rId17" Type="http://schemas.openxmlformats.org/officeDocument/2006/relationships/slide" Target="slide74.xml"/><Relationship Id="rId2" Type="http://schemas.openxmlformats.org/officeDocument/2006/relationships/tags" Target="../tags/tag818.xml"/><Relationship Id="rId16" Type="http://schemas.openxmlformats.org/officeDocument/2006/relationships/image" Target="../media/image107.emf"/><Relationship Id="rId20" Type="http://schemas.openxmlformats.org/officeDocument/2006/relationships/slide" Target="slide83.xml"/><Relationship Id="rId1" Type="http://schemas.openxmlformats.org/officeDocument/2006/relationships/vmlDrawing" Target="../drawings/vmlDrawing52.vml"/><Relationship Id="rId6" Type="http://schemas.openxmlformats.org/officeDocument/2006/relationships/tags" Target="../tags/tag822.xml"/><Relationship Id="rId11" Type="http://schemas.openxmlformats.org/officeDocument/2006/relationships/tags" Target="../tags/tag827.xml"/><Relationship Id="rId24" Type="http://schemas.openxmlformats.org/officeDocument/2006/relationships/slide" Target="slide66.xml"/><Relationship Id="rId5" Type="http://schemas.openxmlformats.org/officeDocument/2006/relationships/tags" Target="../tags/tag821.xml"/><Relationship Id="rId15" Type="http://schemas.openxmlformats.org/officeDocument/2006/relationships/oleObject" Target="../embeddings/oleObject103.bin"/><Relationship Id="rId23" Type="http://schemas.openxmlformats.org/officeDocument/2006/relationships/slide" Target="slide68.xml"/><Relationship Id="rId10" Type="http://schemas.openxmlformats.org/officeDocument/2006/relationships/tags" Target="../tags/tag826.xml"/><Relationship Id="rId19" Type="http://schemas.openxmlformats.org/officeDocument/2006/relationships/slide" Target="slide76.xml"/><Relationship Id="rId4" Type="http://schemas.openxmlformats.org/officeDocument/2006/relationships/tags" Target="../tags/tag820.xml"/><Relationship Id="rId9" Type="http://schemas.openxmlformats.org/officeDocument/2006/relationships/tags" Target="../tags/tag825.xml"/><Relationship Id="rId14" Type="http://schemas.openxmlformats.org/officeDocument/2006/relationships/notesSlide" Target="../notesSlides/notesSlide76.xml"/><Relationship Id="rId22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835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1.xml"/><Relationship Id="rId26" Type="http://schemas.openxmlformats.org/officeDocument/2006/relationships/image" Target="../media/image108.emf"/><Relationship Id="rId3" Type="http://schemas.openxmlformats.org/officeDocument/2006/relationships/tags" Target="../tags/tag830.xml"/><Relationship Id="rId21" Type="http://schemas.openxmlformats.org/officeDocument/2006/relationships/slide" Target="slide62.xml"/><Relationship Id="rId7" Type="http://schemas.openxmlformats.org/officeDocument/2006/relationships/tags" Target="../tags/tag83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0.xml"/><Relationship Id="rId25" Type="http://schemas.openxmlformats.org/officeDocument/2006/relationships/oleObject" Target="../embeddings/oleObject104.bin"/><Relationship Id="rId2" Type="http://schemas.openxmlformats.org/officeDocument/2006/relationships/tags" Target="../tags/tag829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3.vml"/><Relationship Id="rId6" Type="http://schemas.openxmlformats.org/officeDocument/2006/relationships/tags" Target="../tags/tag833.xml"/><Relationship Id="rId11" Type="http://schemas.openxmlformats.org/officeDocument/2006/relationships/tags" Target="../tags/tag838.xml"/><Relationship Id="rId24" Type="http://schemas.openxmlformats.org/officeDocument/2006/relationships/slide" Target="slide66.xml"/><Relationship Id="rId5" Type="http://schemas.openxmlformats.org/officeDocument/2006/relationships/tags" Target="../tags/tag832.xml"/><Relationship Id="rId15" Type="http://schemas.openxmlformats.org/officeDocument/2006/relationships/slide" Target="slide78.xml"/><Relationship Id="rId23" Type="http://schemas.openxmlformats.org/officeDocument/2006/relationships/slide" Target="slide68.xml"/><Relationship Id="rId10" Type="http://schemas.openxmlformats.org/officeDocument/2006/relationships/tags" Target="../tags/tag837.xml"/><Relationship Id="rId19" Type="http://schemas.openxmlformats.org/officeDocument/2006/relationships/slide" Target="slide82.xml"/><Relationship Id="rId4" Type="http://schemas.openxmlformats.org/officeDocument/2006/relationships/tags" Target="../tags/tag831.xml"/><Relationship Id="rId9" Type="http://schemas.openxmlformats.org/officeDocument/2006/relationships/tags" Target="../tags/tag836.xml"/><Relationship Id="rId14" Type="http://schemas.openxmlformats.org/officeDocument/2006/relationships/slide" Target="slide77.xml"/><Relationship Id="rId22" Type="http://schemas.openxmlformats.org/officeDocument/2006/relationships/slide" Target="slide74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845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1.xml"/><Relationship Id="rId26" Type="http://schemas.openxmlformats.org/officeDocument/2006/relationships/image" Target="../media/image109.emf"/><Relationship Id="rId3" Type="http://schemas.openxmlformats.org/officeDocument/2006/relationships/tags" Target="../tags/tag840.xml"/><Relationship Id="rId21" Type="http://schemas.openxmlformats.org/officeDocument/2006/relationships/slide" Target="slide62.xml"/><Relationship Id="rId7" Type="http://schemas.openxmlformats.org/officeDocument/2006/relationships/tags" Target="../tags/tag84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80.xml"/><Relationship Id="rId25" Type="http://schemas.openxmlformats.org/officeDocument/2006/relationships/oleObject" Target="../embeddings/oleObject105.bin"/><Relationship Id="rId2" Type="http://schemas.openxmlformats.org/officeDocument/2006/relationships/tags" Target="../tags/tag839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43.xml"/><Relationship Id="rId11" Type="http://schemas.openxmlformats.org/officeDocument/2006/relationships/tags" Target="../tags/tag848.xml"/><Relationship Id="rId24" Type="http://schemas.openxmlformats.org/officeDocument/2006/relationships/slide" Target="slide66.xml"/><Relationship Id="rId5" Type="http://schemas.openxmlformats.org/officeDocument/2006/relationships/tags" Target="../tags/tag842.xml"/><Relationship Id="rId15" Type="http://schemas.openxmlformats.org/officeDocument/2006/relationships/slide" Target="slide78.xml"/><Relationship Id="rId23" Type="http://schemas.openxmlformats.org/officeDocument/2006/relationships/slide" Target="slide68.xml"/><Relationship Id="rId10" Type="http://schemas.openxmlformats.org/officeDocument/2006/relationships/tags" Target="../tags/tag847.xml"/><Relationship Id="rId19" Type="http://schemas.openxmlformats.org/officeDocument/2006/relationships/slide" Target="slide82.xml"/><Relationship Id="rId4" Type="http://schemas.openxmlformats.org/officeDocument/2006/relationships/tags" Target="../tags/tag841.xml"/><Relationship Id="rId9" Type="http://schemas.openxmlformats.org/officeDocument/2006/relationships/tags" Target="../tags/tag846.xml"/><Relationship Id="rId14" Type="http://schemas.openxmlformats.org/officeDocument/2006/relationships/slide" Target="slide77.xml"/><Relationship Id="rId22" Type="http://schemas.openxmlformats.org/officeDocument/2006/relationships/slide" Target="slide74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55.xml"/><Relationship Id="rId13" Type="http://schemas.openxmlformats.org/officeDocument/2006/relationships/notesSlide" Target="../notesSlides/notesSlide79.xml"/><Relationship Id="rId18" Type="http://schemas.openxmlformats.org/officeDocument/2006/relationships/slide" Target="slide79.xml"/><Relationship Id="rId26" Type="http://schemas.openxmlformats.org/officeDocument/2006/relationships/slide" Target="slide66.xml"/><Relationship Id="rId3" Type="http://schemas.openxmlformats.org/officeDocument/2006/relationships/tags" Target="../tags/tag850.xml"/><Relationship Id="rId21" Type="http://schemas.openxmlformats.org/officeDocument/2006/relationships/slide" Target="slide82.xml"/><Relationship Id="rId7" Type="http://schemas.openxmlformats.org/officeDocument/2006/relationships/tags" Target="../tags/tag85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8.xml"/><Relationship Id="rId25" Type="http://schemas.openxmlformats.org/officeDocument/2006/relationships/slide" Target="slide68.xml"/><Relationship Id="rId2" Type="http://schemas.openxmlformats.org/officeDocument/2006/relationships/tags" Target="../tags/tag849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53.xml"/><Relationship Id="rId11" Type="http://schemas.openxmlformats.org/officeDocument/2006/relationships/tags" Target="../tags/tag858.xml"/><Relationship Id="rId24" Type="http://schemas.openxmlformats.org/officeDocument/2006/relationships/slide" Target="slide74.xml"/><Relationship Id="rId5" Type="http://schemas.openxmlformats.org/officeDocument/2006/relationships/tags" Target="../tags/tag852.xml"/><Relationship Id="rId15" Type="http://schemas.openxmlformats.org/officeDocument/2006/relationships/image" Target="../media/image110.emf"/><Relationship Id="rId23" Type="http://schemas.openxmlformats.org/officeDocument/2006/relationships/slide" Target="slide62.xml"/><Relationship Id="rId10" Type="http://schemas.openxmlformats.org/officeDocument/2006/relationships/tags" Target="../tags/tag857.xml"/><Relationship Id="rId19" Type="http://schemas.openxmlformats.org/officeDocument/2006/relationships/slide" Target="slide80.xml"/><Relationship Id="rId4" Type="http://schemas.openxmlformats.org/officeDocument/2006/relationships/tags" Target="../tags/tag851.xml"/><Relationship Id="rId9" Type="http://schemas.openxmlformats.org/officeDocument/2006/relationships/tags" Target="../tags/tag856.xml"/><Relationship Id="rId14" Type="http://schemas.openxmlformats.org/officeDocument/2006/relationships/oleObject" Target="../embeddings/oleObject106.bin"/><Relationship Id="rId22" Type="http://schemas.openxmlformats.org/officeDocument/2006/relationships/slide" Target="slide8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slide" Target="slide19.xml"/><Relationship Id="rId3" Type="http://schemas.openxmlformats.org/officeDocument/2006/relationships/tags" Target="../tags/tag102.xml"/><Relationship Id="rId21" Type="http://schemas.openxmlformats.org/officeDocument/2006/relationships/slide" Target="slide8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101.xml"/><Relationship Id="rId16" Type="http://schemas.openxmlformats.org/officeDocument/2006/relationships/slideLayout" Target="../slideLayouts/slideLayout3.xml"/><Relationship Id="rId20" Type="http://schemas.openxmlformats.org/officeDocument/2006/relationships/slide" Target="slide9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23" Type="http://schemas.openxmlformats.org/officeDocument/2006/relationships/slide" Target="slide21.xml"/><Relationship Id="rId10" Type="http://schemas.openxmlformats.org/officeDocument/2006/relationships/tags" Target="../tags/tag109.xml"/><Relationship Id="rId19" Type="http://schemas.openxmlformats.org/officeDocument/2006/relationships/slide" Target="slide14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Relationship Id="rId22" Type="http://schemas.openxmlformats.org/officeDocument/2006/relationships/slide" Target="slide2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65.xml"/><Relationship Id="rId13" Type="http://schemas.openxmlformats.org/officeDocument/2006/relationships/notesSlide" Target="../notesSlides/notesSlide80.xml"/><Relationship Id="rId18" Type="http://schemas.openxmlformats.org/officeDocument/2006/relationships/slide" Target="slide79.xml"/><Relationship Id="rId26" Type="http://schemas.openxmlformats.org/officeDocument/2006/relationships/slide" Target="slide66.xml"/><Relationship Id="rId3" Type="http://schemas.openxmlformats.org/officeDocument/2006/relationships/tags" Target="../tags/tag860.xml"/><Relationship Id="rId21" Type="http://schemas.openxmlformats.org/officeDocument/2006/relationships/slide" Target="slide82.xml"/><Relationship Id="rId7" Type="http://schemas.openxmlformats.org/officeDocument/2006/relationships/tags" Target="../tags/tag864.xml"/><Relationship Id="rId12" Type="http://schemas.openxmlformats.org/officeDocument/2006/relationships/slideLayout" Target="../slideLayouts/slideLayout8.xml"/><Relationship Id="rId17" Type="http://schemas.openxmlformats.org/officeDocument/2006/relationships/slide" Target="slide78.xml"/><Relationship Id="rId25" Type="http://schemas.openxmlformats.org/officeDocument/2006/relationships/slide" Target="slide68.xml"/><Relationship Id="rId2" Type="http://schemas.openxmlformats.org/officeDocument/2006/relationships/tags" Target="../tags/tag859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63.xml"/><Relationship Id="rId11" Type="http://schemas.openxmlformats.org/officeDocument/2006/relationships/tags" Target="../tags/tag868.xml"/><Relationship Id="rId24" Type="http://schemas.openxmlformats.org/officeDocument/2006/relationships/slide" Target="slide74.xml"/><Relationship Id="rId5" Type="http://schemas.openxmlformats.org/officeDocument/2006/relationships/tags" Target="../tags/tag862.xml"/><Relationship Id="rId15" Type="http://schemas.openxmlformats.org/officeDocument/2006/relationships/image" Target="../media/image111.emf"/><Relationship Id="rId23" Type="http://schemas.openxmlformats.org/officeDocument/2006/relationships/slide" Target="slide62.xml"/><Relationship Id="rId10" Type="http://schemas.openxmlformats.org/officeDocument/2006/relationships/tags" Target="../tags/tag867.xml"/><Relationship Id="rId19" Type="http://schemas.openxmlformats.org/officeDocument/2006/relationships/slide" Target="slide80.xml"/><Relationship Id="rId4" Type="http://schemas.openxmlformats.org/officeDocument/2006/relationships/tags" Target="../tags/tag861.xml"/><Relationship Id="rId9" Type="http://schemas.openxmlformats.org/officeDocument/2006/relationships/tags" Target="../tags/tag866.xml"/><Relationship Id="rId14" Type="http://schemas.openxmlformats.org/officeDocument/2006/relationships/oleObject" Target="../embeddings/oleObject107.bin"/><Relationship Id="rId22" Type="http://schemas.openxmlformats.org/officeDocument/2006/relationships/slide" Target="slide83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75.xml"/><Relationship Id="rId13" Type="http://schemas.openxmlformats.org/officeDocument/2006/relationships/slideLayout" Target="../slideLayouts/slideLayout8.xml"/><Relationship Id="rId18" Type="http://schemas.openxmlformats.org/officeDocument/2006/relationships/slide" Target="slide79.xml"/><Relationship Id="rId26" Type="http://schemas.openxmlformats.org/officeDocument/2006/relationships/oleObject" Target="../embeddings/oleObject108.bin"/><Relationship Id="rId3" Type="http://schemas.openxmlformats.org/officeDocument/2006/relationships/tags" Target="../tags/tag870.xml"/><Relationship Id="rId21" Type="http://schemas.openxmlformats.org/officeDocument/2006/relationships/slide" Target="slide82.xml"/><Relationship Id="rId7" Type="http://schemas.openxmlformats.org/officeDocument/2006/relationships/tags" Target="../tags/tag874.xml"/><Relationship Id="rId12" Type="http://schemas.openxmlformats.org/officeDocument/2006/relationships/tags" Target="../tags/tag879.xml"/><Relationship Id="rId17" Type="http://schemas.openxmlformats.org/officeDocument/2006/relationships/slide" Target="slide78.xml"/><Relationship Id="rId25" Type="http://schemas.openxmlformats.org/officeDocument/2006/relationships/slide" Target="slide66.xml"/><Relationship Id="rId2" Type="http://schemas.openxmlformats.org/officeDocument/2006/relationships/tags" Target="../tags/tag869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73.xml"/><Relationship Id="rId11" Type="http://schemas.openxmlformats.org/officeDocument/2006/relationships/tags" Target="../tags/tag878.xml"/><Relationship Id="rId24" Type="http://schemas.openxmlformats.org/officeDocument/2006/relationships/slide" Target="slide68.xml"/><Relationship Id="rId5" Type="http://schemas.openxmlformats.org/officeDocument/2006/relationships/tags" Target="../tags/tag872.xml"/><Relationship Id="rId15" Type="http://schemas.openxmlformats.org/officeDocument/2006/relationships/slide" Target="slide83.xml"/><Relationship Id="rId23" Type="http://schemas.openxmlformats.org/officeDocument/2006/relationships/slide" Target="slide74.xml"/><Relationship Id="rId10" Type="http://schemas.openxmlformats.org/officeDocument/2006/relationships/tags" Target="../tags/tag877.xml"/><Relationship Id="rId19" Type="http://schemas.openxmlformats.org/officeDocument/2006/relationships/slide" Target="slide80.xml"/><Relationship Id="rId4" Type="http://schemas.openxmlformats.org/officeDocument/2006/relationships/tags" Target="../tags/tag871.xml"/><Relationship Id="rId9" Type="http://schemas.openxmlformats.org/officeDocument/2006/relationships/tags" Target="../tags/tag876.xml"/><Relationship Id="rId14" Type="http://schemas.openxmlformats.org/officeDocument/2006/relationships/notesSlide" Target="../notesSlides/notesSlide81.xml"/><Relationship Id="rId22" Type="http://schemas.openxmlformats.org/officeDocument/2006/relationships/slide" Target="slide62.xml"/><Relationship Id="rId27" Type="http://schemas.openxmlformats.org/officeDocument/2006/relationships/image" Target="../media/image112.e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86.xml"/><Relationship Id="rId13" Type="http://schemas.openxmlformats.org/officeDocument/2006/relationships/tags" Target="../tags/tag891.xml"/><Relationship Id="rId18" Type="http://schemas.openxmlformats.org/officeDocument/2006/relationships/slide" Target="slide77.xml"/><Relationship Id="rId26" Type="http://schemas.openxmlformats.org/officeDocument/2006/relationships/slide" Target="slide74.xml"/><Relationship Id="rId3" Type="http://schemas.openxmlformats.org/officeDocument/2006/relationships/tags" Target="../tags/tag881.xml"/><Relationship Id="rId21" Type="http://schemas.openxmlformats.org/officeDocument/2006/relationships/slide" Target="slide80.xml"/><Relationship Id="rId7" Type="http://schemas.openxmlformats.org/officeDocument/2006/relationships/tags" Target="../tags/tag885.xml"/><Relationship Id="rId12" Type="http://schemas.openxmlformats.org/officeDocument/2006/relationships/tags" Target="../tags/tag890.xml"/><Relationship Id="rId17" Type="http://schemas.openxmlformats.org/officeDocument/2006/relationships/notesSlide" Target="../notesSlides/notesSlide82.xml"/><Relationship Id="rId25" Type="http://schemas.openxmlformats.org/officeDocument/2006/relationships/slide" Target="slide62.xml"/><Relationship Id="rId2" Type="http://schemas.openxmlformats.org/officeDocument/2006/relationships/tags" Target="../tags/tag880.xml"/><Relationship Id="rId16" Type="http://schemas.openxmlformats.org/officeDocument/2006/relationships/slideLayout" Target="../slideLayouts/slideLayout8.xml"/><Relationship Id="rId20" Type="http://schemas.openxmlformats.org/officeDocument/2006/relationships/slide" Target="slide79.xml"/><Relationship Id="rId29" Type="http://schemas.openxmlformats.org/officeDocument/2006/relationships/oleObject" Target="../embeddings/oleObject109.bin"/><Relationship Id="rId1" Type="http://schemas.openxmlformats.org/officeDocument/2006/relationships/vmlDrawing" Target="../drawings/vmlDrawing58.vml"/><Relationship Id="rId6" Type="http://schemas.openxmlformats.org/officeDocument/2006/relationships/tags" Target="../tags/tag884.xml"/><Relationship Id="rId11" Type="http://schemas.openxmlformats.org/officeDocument/2006/relationships/tags" Target="../tags/tag889.xml"/><Relationship Id="rId24" Type="http://schemas.openxmlformats.org/officeDocument/2006/relationships/slide" Target="slide83.xml"/><Relationship Id="rId5" Type="http://schemas.openxmlformats.org/officeDocument/2006/relationships/tags" Target="../tags/tag883.xml"/><Relationship Id="rId15" Type="http://schemas.openxmlformats.org/officeDocument/2006/relationships/tags" Target="../tags/tag893.xml"/><Relationship Id="rId23" Type="http://schemas.openxmlformats.org/officeDocument/2006/relationships/slide" Target="slide82.xml"/><Relationship Id="rId28" Type="http://schemas.openxmlformats.org/officeDocument/2006/relationships/slide" Target="slide66.xml"/><Relationship Id="rId10" Type="http://schemas.openxmlformats.org/officeDocument/2006/relationships/tags" Target="../tags/tag888.xml"/><Relationship Id="rId19" Type="http://schemas.openxmlformats.org/officeDocument/2006/relationships/slide" Target="slide78.xml"/><Relationship Id="rId4" Type="http://schemas.openxmlformats.org/officeDocument/2006/relationships/tags" Target="../tags/tag882.xml"/><Relationship Id="rId9" Type="http://schemas.openxmlformats.org/officeDocument/2006/relationships/tags" Target="../tags/tag887.xml"/><Relationship Id="rId14" Type="http://schemas.openxmlformats.org/officeDocument/2006/relationships/tags" Target="../tags/tag892.xml"/><Relationship Id="rId22" Type="http://schemas.openxmlformats.org/officeDocument/2006/relationships/slide" Target="slide81.xml"/><Relationship Id="rId27" Type="http://schemas.openxmlformats.org/officeDocument/2006/relationships/slide" Target="slide68.xml"/><Relationship Id="rId30" Type="http://schemas.openxmlformats.org/officeDocument/2006/relationships/image" Target="../media/image113.emf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901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896.xml"/><Relationship Id="rId7" Type="http://schemas.openxmlformats.org/officeDocument/2006/relationships/tags" Target="../tags/tag900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895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894.xml"/><Relationship Id="rId6" Type="http://schemas.openxmlformats.org/officeDocument/2006/relationships/tags" Target="../tags/tag899.xml"/><Relationship Id="rId11" Type="http://schemas.openxmlformats.org/officeDocument/2006/relationships/notesSlide" Target="../notesSlides/notesSlide83.xml"/><Relationship Id="rId5" Type="http://schemas.openxmlformats.org/officeDocument/2006/relationships/tags" Target="../tags/tag898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897.xml"/><Relationship Id="rId9" Type="http://schemas.openxmlformats.org/officeDocument/2006/relationships/tags" Target="../tags/tag902.xml"/><Relationship Id="rId1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910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05.xml"/><Relationship Id="rId7" Type="http://schemas.openxmlformats.org/officeDocument/2006/relationships/tags" Target="../tags/tag909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04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03.xml"/><Relationship Id="rId6" Type="http://schemas.openxmlformats.org/officeDocument/2006/relationships/tags" Target="../tags/tag908.xml"/><Relationship Id="rId11" Type="http://schemas.openxmlformats.org/officeDocument/2006/relationships/notesSlide" Target="../notesSlides/notesSlide84.xml"/><Relationship Id="rId5" Type="http://schemas.openxmlformats.org/officeDocument/2006/relationships/tags" Target="../tags/tag907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06.xml"/><Relationship Id="rId9" Type="http://schemas.openxmlformats.org/officeDocument/2006/relationships/tags" Target="../tags/tag911.xml"/><Relationship Id="rId1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919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14.xml"/><Relationship Id="rId7" Type="http://schemas.openxmlformats.org/officeDocument/2006/relationships/tags" Target="../tags/tag918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13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12.xml"/><Relationship Id="rId6" Type="http://schemas.openxmlformats.org/officeDocument/2006/relationships/tags" Target="../tags/tag917.xml"/><Relationship Id="rId11" Type="http://schemas.openxmlformats.org/officeDocument/2006/relationships/notesSlide" Target="../notesSlides/notesSlide85.xml"/><Relationship Id="rId5" Type="http://schemas.openxmlformats.org/officeDocument/2006/relationships/tags" Target="../tags/tag916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15.xml"/><Relationship Id="rId9" Type="http://schemas.openxmlformats.org/officeDocument/2006/relationships/tags" Target="../tags/tag920.xml"/><Relationship Id="rId14" Type="http://schemas.openxmlformats.org/officeDocument/2006/relationships/slide" Target="slide85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tags" Target="../tags/tag928.xml"/><Relationship Id="rId13" Type="http://schemas.openxmlformats.org/officeDocument/2006/relationships/slide" Target="slide84.xml"/><Relationship Id="rId18" Type="http://schemas.openxmlformats.org/officeDocument/2006/relationships/slide" Target="slide74.xml"/><Relationship Id="rId3" Type="http://schemas.openxmlformats.org/officeDocument/2006/relationships/tags" Target="../tags/tag923.xml"/><Relationship Id="rId7" Type="http://schemas.openxmlformats.org/officeDocument/2006/relationships/tags" Target="../tags/tag927.xml"/><Relationship Id="rId12" Type="http://schemas.openxmlformats.org/officeDocument/2006/relationships/slide" Target="slide83.xml"/><Relationship Id="rId17" Type="http://schemas.openxmlformats.org/officeDocument/2006/relationships/slide" Target="slide77.xml"/><Relationship Id="rId2" Type="http://schemas.openxmlformats.org/officeDocument/2006/relationships/tags" Target="../tags/tag922.xml"/><Relationship Id="rId16" Type="http://schemas.openxmlformats.org/officeDocument/2006/relationships/slide" Target="slide62.xml"/><Relationship Id="rId20" Type="http://schemas.openxmlformats.org/officeDocument/2006/relationships/slide" Target="slide66.xml"/><Relationship Id="rId1" Type="http://schemas.openxmlformats.org/officeDocument/2006/relationships/tags" Target="../tags/tag921.xml"/><Relationship Id="rId6" Type="http://schemas.openxmlformats.org/officeDocument/2006/relationships/tags" Target="../tags/tag926.xml"/><Relationship Id="rId11" Type="http://schemas.openxmlformats.org/officeDocument/2006/relationships/notesSlide" Target="../notesSlides/notesSlide86.xml"/><Relationship Id="rId5" Type="http://schemas.openxmlformats.org/officeDocument/2006/relationships/tags" Target="../tags/tag925.xml"/><Relationship Id="rId15" Type="http://schemas.openxmlformats.org/officeDocument/2006/relationships/slide" Target="slide86.xml"/><Relationship Id="rId10" Type="http://schemas.openxmlformats.org/officeDocument/2006/relationships/slideLayout" Target="../slideLayouts/slideLayout8.xml"/><Relationship Id="rId19" Type="http://schemas.openxmlformats.org/officeDocument/2006/relationships/slide" Target="slide68.xml"/><Relationship Id="rId4" Type="http://schemas.openxmlformats.org/officeDocument/2006/relationships/tags" Target="../tags/tag924.xml"/><Relationship Id="rId9" Type="http://schemas.openxmlformats.org/officeDocument/2006/relationships/tags" Target="../tags/tag929.xml"/><Relationship Id="rId14" Type="http://schemas.openxmlformats.org/officeDocument/2006/relationships/slide" Target="slide85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tags" Target="../tags/tag936.xml"/><Relationship Id="rId13" Type="http://schemas.openxmlformats.org/officeDocument/2006/relationships/tags" Target="../tags/tag941.xml"/><Relationship Id="rId18" Type="http://schemas.openxmlformats.org/officeDocument/2006/relationships/slide" Target="slide88.xml"/><Relationship Id="rId26" Type="http://schemas.openxmlformats.org/officeDocument/2006/relationships/oleObject" Target="../embeddings/oleObject112.bin"/><Relationship Id="rId3" Type="http://schemas.openxmlformats.org/officeDocument/2006/relationships/tags" Target="../tags/tag931.xml"/><Relationship Id="rId21" Type="http://schemas.openxmlformats.org/officeDocument/2006/relationships/slide" Target="slide102.xml"/><Relationship Id="rId7" Type="http://schemas.openxmlformats.org/officeDocument/2006/relationships/tags" Target="../tags/tag935.xml"/><Relationship Id="rId12" Type="http://schemas.openxmlformats.org/officeDocument/2006/relationships/tags" Target="../tags/tag940.xml"/><Relationship Id="rId17" Type="http://schemas.openxmlformats.org/officeDocument/2006/relationships/slide" Target="slide90.xml"/><Relationship Id="rId25" Type="http://schemas.openxmlformats.org/officeDocument/2006/relationships/image" Target="../media/image115.emf"/><Relationship Id="rId2" Type="http://schemas.openxmlformats.org/officeDocument/2006/relationships/tags" Target="../tags/tag930.xml"/><Relationship Id="rId16" Type="http://schemas.openxmlformats.org/officeDocument/2006/relationships/slide" Target="slide96.xml"/><Relationship Id="rId20" Type="http://schemas.openxmlformats.org/officeDocument/2006/relationships/slide" Target="slide101.xml"/><Relationship Id="rId1" Type="http://schemas.openxmlformats.org/officeDocument/2006/relationships/vmlDrawing" Target="../drawings/vmlDrawing59.vml"/><Relationship Id="rId6" Type="http://schemas.openxmlformats.org/officeDocument/2006/relationships/tags" Target="../tags/tag934.xml"/><Relationship Id="rId11" Type="http://schemas.openxmlformats.org/officeDocument/2006/relationships/tags" Target="../tags/tag939.xml"/><Relationship Id="rId24" Type="http://schemas.openxmlformats.org/officeDocument/2006/relationships/oleObject" Target="../embeddings/oleObject111.bin"/><Relationship Id="rId5" Type="http://schemas.openxmlformats.org/officeDocument/2006/relationships/tags" Target="../tags/tag933.xml"/><Relationship Id="rId15" Type="http://schemas.openxmlformats.org/officeDocument/2006/relationships/notesSlide" Target="../notesSlides/notesSlide87.xml"/><Relationship Id="rId23" Type="http://schemas.openxmlformats.org/officeDocument/2006/relationships/image" Target="../media/image114.emf"/><Relationship Id="rId10" Type="http://schemas.openxmlformats.org/officeDocument/2006/relationships/tags" Target="../tags/tag938.xml"/><Relationship Id="rId19" Type="http://schemas.openxmlformats.org/officeDocument/2006/relationships/slide" Target="slide87.xml"/><Relationship Id="rId4" Type="http://schemas.openxmlformats.org/officeDocument/2006/relationships/tags" Target="../tags/tag932.xml"/><Relationship Id="rId9" Type="http://schemas.openxmlformats.org/officeDocument/2006/relationships/tags" Target="../tags/tag937.xml"/><Relationship Id="rId14" Type="http://schemas.openxmlformats.org/officeDocument/2006/relationships/slideLayout" Target="../slideLayouts/slideLayout9.xml"/><Relationship Id="rId22" Type="http://schemas.openxmlformats.org/officeDocument/2006/relationships/oleObject" Target="../embeddings/oleObject110.bin"/><Relationship Id="rId27" Type="http://schemas.openxmlformats.org/officeDocument/2006/relationships/image" Target="../media/image116.e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tags" Target="../tags/tag948.xml"/><Relationship Id="rId13" Type="http://schemas.openxmlformats.org/officeDocument/2006/relationships/notesSlide" Target="../notesSlides/notesSlide88.xml"/><Relationship Id="rId18" Type="http://schemas.openxmlformats.org/officeDocument/2006/relationships/slide" Target="slide96.xml"/><Relationship Id="rId3" Type="http://schemas.openxmlformats.org/officeDocument/2006/relationships/tags" Target="../tags/tag943.xml"/><Relationship Id="rId21" Type="http://schemas.openxmlformats.org/officeDocument/2006/relationships/slide" Target="slide101.xml"/><Relationship Id="rId7" Type="http://schemas.openxmlformats.org/officeDocument/2006/relationships/tags" Target="../tags/tag94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89.xml"/><Relationship Id="rId2" Type="http://schemas.openxmlformats.org/officeDocument/2006/relationships/tags" Target="../tags/tag942.xml"/><Relationship Id="rId16" Type="http://schemas.openxmlformats.org/officeDocument/2006/relationships/slide" Target="slide88.xml"/><Relationship Id="rId20" Type="http://schemas.openxmlformats.org/officeDocument/2006/relationships/slide" Target="slide87.xml"/><Relationship Id="rId1" Type="http://schemas.openxmlformats.org/officeDocument/2006/relationships/vmlDrawing" Target="../drawings/vmlDrawing60.vml"/><Relationship Id="rId6" Type="http://schemas.openxmlformats.org/officeDocument/2006/relationships/tags" Target="../tags/tag946.xml"/><Relationship Id="rId11" Type="http://schemas.openxmlformats.org/officeDocument/2006/relationships/tags" Target="../tags/tag951.xml"/><Relationship Id="rId5" Type="http://schemas.openxmlformats.org/officeDocument/2006/relationships/tags" Target="../tags/tag945.xml"/><Relationship Id="rId15" Type="http://schemas.openxmlformats.org/officeDocument/2006/relationships/image" Target="../media/image117.emf"/><Relationship Id="rId10" Type="http://schemas.openxmlformats.org/officeDocument/2006/relationships/tags" Target="../tags/tag950.xml"/><Relationship Id="rId19" Type="http://schemas.openxmlformats.org/officeDocument/2006/relationships/slide" Target="slide90.xml"/><Relationship Id="rId4" Type="http://schemas.openxmlformats.org/officeDocument/2006/relationships/tags" Target="../tags/tag944.xml"/><Relationship Id="rId9" Type="http://schemas.openxmlformats.org/officeDocument/2006/relationships/tags" Target="../tags/tag949.xml"/><Relationship Id="rId14" Type="http://schemas.openxmlformats.org/officeDocument/2006/relationships/oleObject" Target="../embeddings/oleObject113.bin"/><Relationship Id="rId22" Type="http://schemas.openxmlformats.org/officeDocument/2006/relationships/slide" Target="slide10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tags" Target="../tags/tag958.xml"/><Relationship Id="rId13" Type="http://schemas.openxmlformats.org/officeDocument/2006/relationships/notesSlide" Target="../notesSlides/notesSlide89.xml"/><Relationship Id="rId18" Type="http://schemas.openxmlformats.org/officeDocument/2006/relationships/slide" Target="slide96.xml"/><Relationship Id="rId3" Type="http://schemas.openxmlformats.org/officeDocument/2006/relationships/tags" Target="../tags/tag953.xml"/><Relationship Id="rId21" Type="http://schemas.openxmlformats.org/officeDocument/2006/relationships/slide" Target="slide101.xml"/><Relationship Id="rId7" Type="http://schemas.openxmlformats.org/officeDocument/2006/relationships/tags" Target="../tags/tag95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89.xml"/><Relationship Id="rId2" Type="http://schemas.openxmlformats.org/officeDocument/2006/relationships/tags" Target="../tags/tag952.xml"/><Relationship Id="rId16" Type="http://schemas.openxmlformats.org/officeDocument/2006/relationships/slide" Target="slide88.xml"/><Relationship Id="rId20" Type="http://schemas.openxmlformats.org/officeDocument/2006/relationships/slide" Target="slide87.xml"/><Relationship Id="rId1" Type="http://schemas.openxmlformats.org/officeDocument/2006/relationships/vmlDrawing" Target="../drawings/vmlDrawing61.vml"/><Relationship Id="rId6" Type="http://schemas.openxmlformats.org/officeDocument/2006/relationships/tags" Target="../tags/tag956.xml"/><Relationship Id="rId11" Type="http://schemas.openxmlformats.org/officeDocument/2006/relationships/tags" Target="../tags/tag961.xml"/><Relationship Id="rId5" Type="http://schemas.openxmlformats.org/officeDocument/2006/relationships/tags" Target="../tags/tag955.xml"/><Relationship Id="rId15" Type="http://schemas.openxmlformats.org/officeDocument/2006/relationships/image" Target="../media/image118.emf"/><Relationship Id="rId10" Type="http://schemas.openxmlformats.org/officeDocument/2006/relationships/tags" Target="../tags/tag960.xml"/><Relationship Id="rId19" Type="http://schemas.openxmlformats.org/officeDocument/2006/relationships/slide" Target="slide90.xml"/><Relationship Id="rId4" Type="http://schemas.openxmlformats.org/officeDocument/2006/relationships/tags" Target="../tags/tag954.xml"/><Relationship Id="rId9" Type="http://schemas.openxmlformats.org/officeDocument/2006/relationships/tags" Target="../tags/tag959.xml"/><Relationship Id="rId14" Type="http://schemas.openxmlformats.org/officeDocument/2006/relationships/oleObject" Target="../embeddings/oleObject114.bin"/><Relationship Id="rId22" Type="http://schemas.openxmlformats.org/officeDocument/2006/relationships/slide" Target="slide10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notesSlide" Target="../notesSlides/notesSlide9.xml"/><Relationship Id="rId18" Type="http://schemas.openxmlformats.org/officeDocument/2006/relationships/slide" Target="slide14.xml"/><Relationship Id="rId3" Type="http://schemas.openxmlformats.org/officeDocument/2006/relationships/tags" Target="../tags/tag116.xml"/><Relationship Id="rId21" Type="http://schemas.openxmlformats.org/officeDocument/2006/relationships/slide" Target="slide21.xml"/><Relationship Id="rId7" Type="http://schemas.openxmlformats.org/officeDocument/2006/relationships/tags" Target="../tags/tag120.xml"/><Relationship Id="rId12" Type="http://schemas.openxmlformats.org/officeDocument/2006/relationships/slideLayout" Target="../slideLayouts/slideLayout3.xml"/><Relationship Id="rId17" Type="http://schemas.openxmlformats.org/officeDocument/2006/relationships/slide" Target="slide19.xml"/><Relationship Id="rId25" Type="http://schemas.openxmlformats.org/officeDocument/2006/relationships/image" Target="../media/image5.emf"/><Relationship Id="rId2" Type="http://schemas.openxmlformats.org/officeDocument/2006/relationships/tags" Target="../tags/tag115.xml"/><Relationship Id="rId16" Type="http://schemas.openxmlformats.org/officeDocument/2006/relationships/slide" Target="slide13.xml"/><Relationship Id="rId20" Type="http://schemas.openxmlformats.org/officeDocument/2006/relationships/slide" Target="slide27.xml"/><Relationship Id="rId1" Type="http://schemas.openxmlformats.org/officeDocument/2006/relationships/vmlDrawing" Target="../drawings/vmlDrawing1.v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oleObject" Target="../embeddings/oleObject1.bin"/><Relationship Id="rId5" Type="http://schemas.openxmlformats.org/officeDocument/2006/relationships/tags" Target="../tags/tag118.xml"/><Relationship Id="rId15" Type="http://schemas.openxmlformats.org/officeDocument/2006/relationships/slide" Target="slide12.xml"/><Relationship Id="rId23" Type="http://schemas.openxmlformats.org/officeDocument/2006/relationships/slide" Target="slide11.xml"/><Relationship Id="rId10" Type="http://schemas.openxmlformats.org/officeDocument/2006/relationships/tags" Target="../tags/tag123.xml"/><Relationship Id="rId19" Type="http://schemas.openxmlformats.org/officeDocument/2006/relationships/slide" Target="slide8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slide" Target="slide9.xml"/><Relationship Id="rId22" Type="http://schemas.openxmlformats.org/officeDocument/2006/relationships/slide" Target="slide10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968.xml"/><Relationship Id="rId13" Type="http://schemas.openxmlformats.org/officeDocument/2006/relationships/notesSlide" Target="../notesSlides/notesSlide90.xml"/><Relationship Id="rId18" Type="http://schemas.openxmlformats.org/officeDocument/2006/relationships/slide" Target="slide94.xml"/><Relationship Id="rId26" Type="http://schemas.openxmlformats.org/officeDocument/2006/relationships/image" Target="../media/image119.emf"/><Relationship Id="rId3" Type="http://schemas.openxmlformats.org/officeDocument/2006/relationships/tags" Target="../tags/tag963.xml"/><Relationship Id="rId21" Type="http://schemas.openxmlformats.org/officeDocument/2006/relationships/slide" Target="slide88.xml"/><Relationship Id="rId7" Type="http://schemas.openxmlformats.org/officeDocument/2006/relationships/tags" Target="../tags/tag96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5.bin"/><Relationship Id="rId2" Type="http://schemas.openxmlformats.org/officeDocument/2006/relationships/tags" Target="../tags/tag96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2.vml"/><Relationship Id="rId6" Type="http://schemas.openxmlformats.org/officeDocument/2006/relationships/tags" Target="../tags/tag966.xml"/><Relationship Id="rId11" Type="http://schemas.openxmlformats.org/officeDocument/2006/relationships/tags" Target="../tags/tag971.xml"/><Relationship Id="rId24" Type="http://schemas.openxmlformats.org/officeDocument/2006/relationships/slide" Target="slide102.xml"/><Relationship Id="rId5" Type="http://schemas.openxmlformats.org/officeDocument/2006/relationships/tags" Target="../tags/tag96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70.xml"/><Relationship Id="rId19" Type="http://schemas.openxmlformats.org/officeDocument/2006/relationships/slide" Target="slide95.xml"/><Relationship Id="rId4" Type="http://schemas.openxmlformats.org/officeDocument/2006/relationships/tags" Target="../tags/tag964.xml"/><Relationship Id="rId9" Type="http://schemas.openxmlformats.org/officeDocument/2006/relationships/tags" Target="../tags/tag96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978.xml"/><Relationship Id="rId13" Type="http://schemas.openxmlformats.org/officeDocument/2006/relationships/notesSlide" Target="../notesSlides/notesSlide91.xml"/><Relationship Id="rId18" Type="http://schemas.openxmlformats.org/officeDocument/2006/relationships/slide" Target="slide94.xml"/><Relationship Id="rId26" Type="http://schemas.openxmlformats.org/officeDocument/2006/relationships/image" Target="../media/image120.emf"/><Relationship Id="rId3" Type="http://schemas.openxmlformats.org/officeDocument/2006/relationships/tags" Target="../tags/tag973.xml"/><Relationship Id="rId21" Type="http://schemas.openxmlformats.org/officeDocument/2006/relationships/slide" Target="slide88.xml"/><Relationship Id="rId7" Type="http://schemas.openxmlformats.org/officeDocument/2006/relationships/tags" Target="../tags/tag97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6.bin"/><Relationship Id="rId2" Type="http://schemas.openxmlformats.org/officeDocument/2006/relationships/tags" Target="../tags/tag97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3.vml"/><Relationship Id="rId6" Type="http://schemas.openxmlformats.org/officeDocument/2006/relationships/tags" Target="../tags/tag976.xml"/><Relationship Id="rId11" Type="http://schemas.openxmlformats.org/officeDocument/2006/relationships/tags" Target="../tags/tag981.xml"/><Relationship Id="rId24" Type="http://schemas.openxmlformats.org/officeDocument/2006/relationships/slide" Target="slide102.xml"/><Relationship Id="rId5" Type="http://schemas.openxmlformats.org/officeDocument/2006/relationships/tags" Target="../tags/tag97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80.xml"/><Relationship Id="rId19" Type="http://schemas.openxmlformats.org/officeDocument/2006/relationships/slide" Target="slide95.xml"/><Relationship Id="rId4" Type="http://schemas.openxmlformats.org/officeDocument/2006/relationships/tags" Target="../tags/tag974.xml"/><Relationship Id="rId9" Type="http://schemas.openxmlformats.org/officeDocument/2006/relationships/tags" Target="../tags/tag97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988.xml"/><Relationship Id="rId13" Type="http://schemas.openxmlformats.org/officeDocument/2006/relationships/notesSlide" Target="../notesSlides/notesSlide92.xml"/><Relationship Id="rId18" Type="http://schemas.openxmlformats.org/officeDocument/2006/relationships/slide" Target="slide94.xml"/><Relationship Id="rId26" Type="http://schemas.openxmlformats.org/officeDocument/2006/relationships/image" Target="../media/image121.emf"/><Relationship Id="rId3" Type="http://schemas.openxmlformats.org/officeDocument/2006/relationships/tags" Target="../tags/tag983.xml"/><Relationship Id="rId21" Type="http://schemas.openxmlformats.org/officeDocument/2006/relationships/slide" Target="slide88.xml"/><Relationship Id="rId7" Type="http://schemas.openxmlformats.org/officeDocument/2006/relationships/tags" Target="../tags/tag98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7.bin"/><Relationship Id="rId2" Type="http://schemas.openxmlformats.org/officeDocument/2006/relationships/tags" Target="../tags/tag98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4.vml"/><Relationship Id="rId6" Type="http://schemas.openxmlformats.org/officeDocument/2006/relationships/tags" Target="../tags/tag986.xml"/><Relationship Id="rId11" Type="http://schemas.openxmlformats.org/officeDocument/2006/relationships/tags" Target="../tags/tag991.xml"/><Relationship Id="rId24" Type="http://schemas.openxmlformats.org/officeDocument/2006/relationships/slide" Target="slide102.xml"/><Relationship Id="rId5" Type="http://schemas.openxmlformats.org/officeDocument/2006/relationships/tags" Target="../tags/tag98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990.xml"/><Relationship Id="rId19" Type="http://schemas.openxmlformats.org/officeDocument/2006/relationships/slide" Target="slide95.xml"/><Relationship Id="rId4" Type="http://schemas.openxmlformats.org/officeDocument/2006/relationships/tags" Target="../tags/tag984.xml"/><Relationship Id="rId9" Type="http://schemas.openxmlformats.org/officeDocument/2006/relationships/tags" Target="../tags/tag98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tags" Target="../tags/tag998.xml"/><Relationship Id="rId13" Type="http://schemas.openxmlformats.org/officeDocument/2006/relationships/notesSlide" Target="../notesSlides/notesSlide93.xml"/><Relationship Id="rId18" Type="http://schemas.openxmlformats.org/officeDocument/2006/relationships/slide" Target="slide94.xml"/><Relationship Id="rId26" Type="http://schemas.openxmlformats.org/officeDocument/2006/relationships/image" Target="../media/image122.emf"/><Relationship Id="rId3" Type="http://schemas.openxmlformats.org/officeDocument/2006/relationships/tags" Target="../tags/tag993.xml"/><Relationship Id="rId21" Type="http://schemas.openxmlformats.org/officeDocument/2006/relationships/slide" Target="slide88.xml"/><Relationship Id="rId7" Type="http://schemas.openxmlformats.org/officeDocument/2006/relationships/tags" Target="../tags/tag99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8.bin"/><Relationship Id="rId2" Type="http://schemas.openxmlformats.org/officeDocument/2006/relationships/tags" Target="../tags/tag99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5.vml"/><Relationship Id="rId6" Type="http://schemas.openxmlformats.org/officeDocument/2006/relationships/tags" Target="../tags/tag996.xml"/><Relationship Id="rId11" Type="http://schemas.openxmlformats.org/officeDocument/2006/relationships/tags" Target="../tags/tag1001.xml"/><Relationship Id="rId24" Type="http://schemas.openxmlformats.org/officeDocument/2006/relationships/slide" Target="slide102.xml"/><Relationship Id="rId5" Type="http://schemas.openxmlformats.org/officeDocument/2006/relationships/tags" Target="../tags/tag99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00.xml"/><Relationship Id="rId19" Type="http://schemas.openxmlformats.org/officeDocument/2006/relationships/slide" Target="slide95.xml"/><Relationship Id="rId4" Type="http://schemas.openxmlformats.org/officeDocument/2006/relationships/tags" Target="../tags/tag994.xml"/><Relationship Id="rId9" Type="http://schemas.openxmlformats.org/officeDocument/2006/relationships/tags" Target="../tags/tag99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tags" Target="../tags/tag1008.xml"/><Relationship Id="rId13" Type="http://schemas.openxmlformats.org/officeDocument/2006/relationships/notesSlide" Target="../notesSlides/notesSlide94.xml"/><Relationship Id="rId18" Type="http://schemas.openxmlformats.org/officeDocument/2006/relationships/slide" Target="slide94.xml"/><Relationship Id="rId26" Type="http://schemas.openxmlformats.org/officeDocument/2006/relationships/image" Target="../media/image123.emf"/><Relationship Id="rId3" Type="http://schemas.openxmlformats.org/officeDocument/2006/relationships/tags" Target="../tags/tag1003.xml"/><Relationship Id="rId21" Type="http://schemas.openxmlformats.org/officeDocument/2006/relationships/slide" Target="slide88.xml"/><Relationship Id="rId7" Type="http://schemas.openxmlformats.org/officeDocument/2006/relationships/tags" Target="../tags/tag100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19.bin"/><Relationship Id="rId2" Type="http://schemas.openxmlformats.org/officeDocument/2006/relationships/tags" Target="../tags/tag100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6.vml"/><Relationship Id="rId6" Type="http://schemas.openxmlformats.org/officeDocument/2006/relationships/tags" Target="../tags/tag1006.xml"/><Relationship Id="rId11" Type="http://schemas.openxmlformats.org/officeDocument/2006/relationships/tags" Target="../tags/tag1011.xml"/><Relationship Id="rId24" Type="http://schemas.openxmlformats.org/officeDocument/2006/relationships/slide" Target="slide102.xml"/><Relationship Id="rId5" Type="http://schemas.openxmlformats.org/officeDocument/2006/relationships/tags" Target="../tags/tag100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10.xml"/><Relationship Id="rId19" Type="http://schemas.openxmlformats.org/officeDocument/2006/relationships/slide" Target="slide95.xml"/><Relationship Id="rId4" Type="http://schemas.openxmlformats.org/officeDocument/2006/relationships/tags" Target="../tags/tag1004.xml"/><Relationship Id="rId9" Type="http://schemas.openxmlformats.org/officeDocument/2006/relationships/tags" Target="../tags/tag100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tags" Target="../tags/tag1018.xml"/><Relationship Id="rId13" Type="http://schemas.openxmlformats.org/officeDocument/2006/relationships/notesSlide" Target="../notesSlides/notesSlide95.xml"/><Relationship Id="rId18" Type="http://schemas.openxmlformats.org/officeDocument/2006/relationships/slide" Target="slide94.xml"/><Relationship Id="rId26" Type="http://schemas.openxmlformats.org/officeDocument/2006/relationships/image" Target="../media/image124.emf"/><Relationship Id="rId3" Type="http://schemas.openxmlformats.org/officeDocument/2006/relationships/tags" Target="../tags/tag1013.xml"/><Relationship Id="rId21" Type="http://schemas.openxmlformats.org/officeDocument/2006/relationships/slide" Target="slide88.xml"/><Relationship Id="rId7" Type="http://schemas.openxmlformats.org/officeDocument/2006/relationships/tags" Target="../tags/tag101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3.xml"/><Relationship Id="rId25" Type="http://schemas.openxmlformats.org/officeDocument/2006/relationships/oleObject" Target="../embeddings/oleObject120.bin"/><Relationship Id="rId2" Type="http://schemas.openxmlformats.org/officeDocument/2006/relationships/tags" Target="../tags/tag1012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vmlDrawing" Target="../drawings/vmlDrawing67.vml"/><Relationship Id="rId6" Type="http://schemas.openxmlformats.org/officeDocument/2006/relationships/tags" Target="../tags/tag1016.xml"/><Relationship Id="rId11" Type="http://schemas.openxmlformats.org/officeDocument/2006/relationships/tags" Target="../tags/tag1021.xml"/><Relationship Id="rId24" Type="http://schemas.openxmlformats.org/officeDocument/2006/relationships/slide" Target="slide102.xml"/><Relationship Id="rId5" Type="http://schemas.openxmlformats.org/officeDocument/2006/relationships/tags" Target="../tags/tag1015.xml"/><Relationship Id="rId15" Type="http://schemas.openxmlformats.org/officeDocument/2006/relationships/slide" Target="slide91.xml"/><Relationship Id="rId23" Type="http://schemas.openxmlformats.org/officeDocument/2006/relationships/slide" Target="slide101.xml"/><Relationship Id="rId10" Type="http://schemas.openxmlformats.org/officeDocument/2006/relationships/tags" Target="../tags/tag1020.xml"/><Relationship Id="rId19" Type="http://schemas.openxmlformats.org/officeDocument/2006/relationships/slide" Target="slide95.xml"/><Relationship Id="rId4" Type="http://schemas.openxmlformats.org/officeDocument/2006/relationships/tags" Target="../tags/tag1014.xml"/><Relationship Id="rId9" Type="http://schemas.openxmlformats.org/officeDocument/2006/relationships/tags" Target="../tags/tag1019.xml"/><Relationship Id="rId14" Type="http://schemas.openxmlformats.org/officeDocument/2006/relationships/slide" Target="slide90.xml"/><Relationship Id="rId22" Type="http://schemas.openxmlformats.org/officeDocument/2006/relationships/slide" Target="slide87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tags" Target="../tags/tag1028.xml"/><Relationship Id="rId13" Type="http://schemas.openxmlformats.org/officeDocument/2006/relationships/notesSlide" Target="../notesSlides/notesSlide96.xml"/><Relationship Id="rId18" Type="http://schemas.openxmlformats.org/officeDocument/2006/relationships/slide" Target="slide100.xml"/><Relationship Id="rId3" Type="http://schemas.openxmlformats.org/officeDocument/2006/relationships/tags" Target="../tags/tag1023.xml"/><Relationship Id="rId21" Type="http://schemas.openxmlformats.org/officeDocument/2006/relationships/slide" Target="slide87.xml"/><Relationship Id="rId7" Type="http://schemas.openxmlformats.org/officeDocument/2006/relationships/tags" Target="../tags/tag102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5.emf"/><Relationship Id="rId2" Type="http://schemas.openxmlformats.org/officeDocument/2006/relationships/tags" Target="../tags/tag102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68.vml"/><Relationship Id="rId6" Type="http://schemas.openxmlformats.org/officeDocument/2006/relationships/tags" Target="../tags/tag1026.xml"/><Relationship Id="rId11" Type="http://schemas.openxmlformats.org/officeDocument/2006/relationships/tags" Target="../tags/tag1031.xml"/><Relationship Id="rId24" Type="http://schemas.openxmlformats.org/officeDocument/2006/relationships/oleObject" Target="../embeddings/oleObject121.bin"/><Relationship Id="rId5" Type="http://schemas.openxmlformats.org/officeDocument/2006/relationships/tags" Target="../tags/tag102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30.xml"/><Relationship Id="rId19" Type="http://schemas.openxmlformats.org/officeDocument/2006/relationships/slide" Target="slide90.xml"/><Relationship Id="rId4" Type="http://schemas.openxmlformats.org/officeDocument/2006/relationships/tags" Target="../tags/tag1024.xml"/><Relationship Id="rId9" Type="http://schemas.openxmlformats.org/officeDocument/2006/relationships/tags" Target="../tags/tag102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tags" Target="../tags/tag1038.xml"/><Relationship Id="rId13" Type="http://schemas.openxmlformats.org/officeDocument/2006/relationships/notesSlide" Target="../notesSlides/notesSlide97.xml"/><Relationship Id="rId18" Type="http://schemas.openxmlformats.org/officeDocument/2006/relationships/slide" Target="slide100.xml"/><Relationship Id="rId3" Type="http://schemas.openxmlformats.org/officeDocument/2006/relationships/tags" Target="../tags/tag1033.xml"/><Relationship Id="rId21" Type="http://schemas.openxmlformats.org/officeDocument/2006/relationships/slide" Target="slide87.xml"/><Relationship Id="rId7" Type="http://schemas.openxmlformats.org/officeDocument/2006/relationships/tags" Target="../tags/tag103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6.emf"/><Relationship Id="rId2" Type="http://schemas.openxmlformats.org/officeDocument/2006/relationships/tags" Target="../tags/tag103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69.vml"/><Relationship Id="rId6" Type="http://schemas.openxmlformats.org/officeDocument/2006/relationships/tags" Target="../tags/tag1036.xml"/><Relationship Id="rId11" Type="http://schemas.openxmlformats.org/officeDocument/2006/relationships/tags" Target="../tags/tag1041.xml"/><Relationship Id="rId24" Type="http://schemas.openxmlformats.org/officeDocument/2006/relationships/oleObject" Target="../embeddings/oleObject122.bin"/><Relationship Id="rId5" Type="http://schemas.openxmlformats.org/officeDocument/2006/relationships/tags" Target="../tags/tag103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40.xml"/><Relationship Id="rId19" Type="http://schemas.openxmlformats.org/officeDocument/2006/relationships/slide" Target="slide90.xml"/><Relationship Id="rId4" Type="http://schemas.openxmlformats.org/officeDocument/2006/relationships/tags" Target="../tags/tag1034.xml"/><Relationship Id="rId9" Type="http://schemas.openxmlformats.org/officeDocument/2006/relationships/tags" Target="../tags/tag103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tags" Target="../tags/tag1048.xml"/><Relationship Id="rId13" Type="http://schemas.openxmlformats.org/officeDocument/2006/relationships/notesSlide" Target="../notesSlides/notesSlide98.xml"/><Relationship Id="rId18" Type="http://schemas.openxmlformats.org/officeDocument/2006/relationships/slide" Target="slide100.xml"/><Relationship Id="rId3" Type="http://schemas.openxmlformats.org/officeDocument/2006/relationships/tags" Target="../tags/tag1043.xml"/><Relationship Id="rId21" Type="http://schemas.openxmlformats.org/officeDocument/2006/relationships/slide" Target="slide87.xml"/><Relationship Id="rId7" Type="http://schemas.openxmlformats.org/officeDocument/2006/relationships/tags" Target="../tags/tag104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7.emf"/><Relationship Id="rId2" Type="http://schemas.openxmlformats.org/officeDocument/2006/relationships/tags" Target="../tags/tag104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70.vml"/><Relationship Id="rId6" Type="http://schemas.openxmlformats.org/officeDocument/2006/relationships/tags" Target="../tags/tag1046.xml"/><Relationship Id="rId11" Type="http://schemas.openxmlformats.org/officeDocument/2006/relationships/tags" Target="../tags/tag1051.xml"/><Relationship Id="rId24" Type="http://schemas.openxmlformats.org/officeDocument/2006/relationships/oleObject" Target="../embeddings/oleObject123.bin"/><Relationship Id="rId5" Type="http://schemas.openxmlformats.org/officeDocument/2006/relationships/tags" Target="../tags/tag104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50.xml"/><Relationship Id="rId19" Type="http://schemas.openxmlformats.org/officeDocument/2006/relationships/slide" Target="slide90.xml"/><Relationship Id="rId4" Type="http://schemas.openxmlformats.org/officeDocument/2006/relationships/tags" Target="../tags/tag1044.xml"/><Relationship Id="rId9" Type="http://schemas.openxmlformats.org/officeDocument/2006/relationships/tags" Target="../tags/tag104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tags" Target="../tags/tag1058.xml"/><Relationship Id="rId13" Type="http://schemas.openxmlformats.org/officeDocument/2006/relationships/notesSlide" Target="../notesSlides/notesSlide99.xml"/><Relationship Id="rId18" Type="http://schemas.openxmlformats.org/officeDocument/2006/relationships/slide" Target="slide100.xml"/><Relationship Id="rId3" Type="http://schemas.openxmlformats.org/officeDocument/2006/relationships/tags" Target="../tags/tag1053.xml"/><Relationship Id="rId21" Type="http://schemas.openxmlformats.org/officeDocument/2006/relationships/slide" Target="slide87.xml"/><Relationship Id="rId7" Type="http://schemas.openxmlformats.org/officeDocument/2006/relationships/tags" Target="../tags/tag105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99.xml"/><Relationship Id="rId25" Type="http://schemas.openxmlformats.org/officeDocument/2006/relationships/image" Target="../media/image128.emf"/><Relationship Id="rId2" Type="http://schemas.openxmlformats.org/officeDocument/2006/relationships/tags" Target="../tags/tag1052.xml"/><Relationship Id="rId16" Type="http://schemas.openxmlformats.org/officeDocument/2006/relationships/slide" Target="slide98.xml"/><Relationship Id="rId20" Type="http://schemas.openxmlformats.org/officeDocument/2006/relationships/slide" Target="slide88.xml"/><Relationship Id="rId1" Type="http://schemas.openxmlformats.org/officeDocument/2006/relationships/vmlDrawing" Target="../drawings/vmlDrawing71.vml"/><Relationship Id="rId6" Type="http://schemas.openxmlformats.org/officeDocument/2006/relationships/tags" Target="../tags/tag1056.xml"/><Relationship Id="rId11" Type="http://schemas.openxmlformats.org/officeDocument/2006/relationships/tags" Target="../tags/tag1061.xml"/><Relationship Id="rId24" Type="http://schemas.openxmlformats.org/officeDocument/2006/relationships/oleObject" Target="../embeddings/oleObject124.bin"/><Relationship Id="rId5" Type="http://schemas.openxmlformats.org/officeDocument/2006/relationships/tags" Target="../tags/tag1055.xml"/><Relationship Id="rId15" Type="http://schemas.openxmlformats.org/officeDocument/2006/relationships/slide" Target="slide97.xml"/><Relationship Id="rId23" Type="http://schemas.openxmlformats.org/officeDocument/2006/relationships/slide" Target="slide102.xml"/><Relationship Id="rId10" Type="http://schemas.openxmlformats.org/officeDocument/2006/relationships/tags" Target="../tags/tag1060.xml"/><Relationship Id="rId19" Type="http://schemas.openxmlformats.org/officeDocument/2006/relationships/slide" Target="slide90.xml"/><Relationship Id="rId4" Type="http://schemas.openxmlformats.org/officeDocument/2006/relationships/tags" Target="../tags/tag1054.xml"/><Relationship Id="rId9" Type="http://schemas.openxmlformats.org/officeDocument/2006/relationships/tags" Target="../tags/tag1059.xml"/><Relationship Id="rId14" Type="http://schemas.openxmlformats.org/officeDocument/2006/relationships/slide" Target="slide96.xml"/><Relationship Id="rId22" Type="http://schemas.openxmlformats.org/officeDocument/2006/relationships/slide" Target="slide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87043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619250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für das Jahr </a:t>
            </a:r>
          </a:p>
        </p:txBody>
      </p:sp>
      <p:sp>
        <p:nvSpPr>
          <p:cNvPr id="89096" name="Text Box 3"/>
          <p:cNvSpPr txBox="1">
            <a:spLocks noChangeArrowheads="1"/>
          </p:cNvSpPr>
          <p:nvPr/>
        </p:nvSpPr>
        <p:spPr bwMode="auto">
          <a:xfrm>
            <a:off x="241300" y="1216025"/>
            <a:ext cx="28082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Ihre Bilanz</a:t>
            </a:r>
          </a:p>
        </p:txBody>
      </p:sp>
      <p:sp>
        <p:nvSpPr>
          <p:cNvPr id="22" name="Rechteck 21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87059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538" y="2052866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mit Ausblick auf die BWA per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71938347"/>
              </p:ext>
            </p:extLst>
          </p:nvPr>
        </p:nvGraphicFramePr>
        <p:xfrm>
          <a:off x="913947" y="338961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Betriebliche Erträge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Beteiligungen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Erträge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Erträge gesamt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Erträge und Zusammensetzung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0" name="Rechteck 29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1" name="Rechteck 30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(ohne Materialeinsatz)</a:t>
            </a:r>
          </a:p>
        </p:txBody>
      </p:sp>
      <p:sp>
        <p:nvSpPr>
          <p:cNvPr id="32" name="Rechteck 31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22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2796093"/>
              </p:ext>
            </p:extLst>
          </p:nvPr>
        </p:nvGraphicFramePr>
        <p:xfrm>
          <a:off x="1181100" y="1168400"/>
          <a:ext cx="49530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9530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hteck 35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Wesentliche Aufwendungen (ohne Materialaufwand)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Materialaufwand</a:t>
            </a:r>
          </a:p>
        </p:txBody>
      </p:sp>
      <p:sp>
        <p:nvSpPr>
          <p:cNvPr id="30" name="Rechteck 29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31" name="Rechteck 30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32" name="Rechteck 31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3" name="Rechteck 32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6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943915779"/>
              </p:ext>
            </p:extLst>
          </p:nvPr>
        </p:nvGraphicFramePr>
        <p:xfrm>
          <a:off x="914400" y="3424176"/>
          <a:ext cx="5076000" cy="792052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43" marR="91443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</a:p>
                  </a:txBody>
                  <a:tcPr marL="91443" marR="91443"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" name="Rechteck 41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1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599293"/>
              </p:ext>
            </p:extLst>
          </p:nvPr>
        </p:nvGraphicFramePr>
        <p:xfrm>
          <a:off x="1090800" y="1188000"/>
          <a:ext cx="48641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27" name="Diagramm" r:id="rId24" imgW="4419600" imgH="2990757" progId="MSGraph.Chart.8">
                  <p:embed followColorScheme="full"/>
                </p:oleObj>
              </mc:Choice>
              <mc:Fallback>
                <p:oleObj name="Diagramm" r:id="rId24" imgW="4419600" imgH="299075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800" y="1188000"/>
                        <a:ext cx="4864100" cy="223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hteck 42"/>
          <p:cNvSpPr/>
          <p:nvPr/>
        </p:nvSpPr>
        <p:spPr>
          <a:xfrm>
            <a:off x="1454150" y="333216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  <p:sp>
        <p:nvSpPr>
          <p:cNvPr id="44" name="Rechteck 43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Liquiditätsrechnung</a:t>
            </a:r>
          </a:p>
        </p:txBody>
      </p:sp>
      <p:sp>
        <p:nvSpPr>
          <p:cNvPr id="45" name="Rechteck 44"/>
          <p:cNvSpPr/>
          <p:nvPr>
            <p:custDataLst>
              <p:tags r:id="rId3"/>
            </p:custDataLst>
          </p:nvPr>
        </p:nvSpPr>
        <p:spPr bwMode="auto">
          <a:xfrm>
            <a:off x="1725613" y="2847975"/>
            <a:ext cx="357187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7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23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19" name="Auf der gleichen Seite des Rechtecks liegende Ecken abrunden 18">
            <a:hlinkClick r:id="rId2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0" name="Auf der gleichen Seite des Rechtecks liegende Ecken abrunden 19">
            <a:hlinkClick r:id="rId25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6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2" name="Auf der gleichen Seite des Rechtecks liegende Ecken abrunden 21">
            <a:hlinkClick r:id="rId27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28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1"/>
            </p:custDataLst>
          </p:nvPr>
        </p:nvSpPr>
        <p:spPr>
          <a:xfrm>
            <a:off x="4622800" y="2779713"/>
            <a:ext cx="682625" cy="209550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latin typeface="Century Gothic" panose="020B0502020202020204" pitchFamily="34" charset="0"/>
                <a:cs typeface="+mn-cs"/>
              </a:rPr>
              <a:t>Nach Einlagen - Entnahmen</a:t>
            </a:r>
          </a:p>
        </p:txBody>
      </p:sp>
      <p:sp>
        <p:nvSpPr>
          <p:cNvPr id="26" name="Rechteck 25"/>
          <p:cNvSpPr/>
          <p:nvPr>
            <p:custDataLst>
              <p:tags r:id="rId1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Group 112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207092003"/>
              </p:ext>
            </p:extLst>
          </p:nvPr>
        </p:nvGraphicFramePr>
        <p:xfrm>
          <a:off x="3114000" y="1119600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Betriebliche 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5" name="Group 151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746568634"/>
              </p:ext>
            </p:extLst>
          </p:nvPr>
        </p:nvGraphicFramePr>
        <p:xfrm>
          <a:off x="500400" y="2268528"/>
          <a:ext cx="5238000" cy="277812"/>
        </p:xfrm>
        <a:graphic>
          <a:graphicData uri="http://schemas.openxmlformats.org/drawingml/2006/table">
            <a:tbl>
              <a:tblPr/>
              <a:tblGrid>
                <a:gridCol w="4101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 MITTEL</a:t>
                      </a:r>
                    </a:p>
                  </a:txBody>
                  <a:tcPr marL="72000" marR="36002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Group 111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396828112"/>
              </p:ext>
            </p:extLst>
          </p:nvPr>
        </p:nvGraphicFramePr>
        <p:xfrm>
          <a:off x="500400" y="1119600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Betriebliche Ausgaben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" name="Rechteck 2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1379" y="2091226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46060" y="1659079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654839566"/>
              </p:ext>
            </p:extLst>
          </p:nvPr>
        </p:nvGraphicFramePr>
        <p:xfrm>
          <a:off x="511531" y="2660650"/>
          <a:ext cx="5220579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aus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laufendem 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766905"/>
              </p:ext>
            </p:extLst>
          </p:nvPr>
        </p:nvGraphicFramePr>
        <p:xfrm>
          <a:off x="385515" y="2921000"/>
          <a:ext cx="5443785" cy="1493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3" name="Diagramm" r:id="rId29" imgW="7134113" imgH="2267083" progId="MSGraph.Chart.8">
                  <p:embed followColorScheme="full"/>
                </p:oleObj>
              </mc:Choice>
              <mc:Fallback>
                <p:oleObj name="Diagramm" r:id="rId29" imgW="7134113" imgH="226708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515" y="2921000"/>
                        <a:ext cx="5443785" cy="1493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feld 34"/>
          <p:cNvSpPr txBox="1"/>
          <p:nvPr/>
        </p:nvSpPr>
        <p:spPr>
          <a:xfrm>
            <a:off x="3158883" y="1659079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  <p:sp>
        <p:nvSpPr>
          <p:cNvPr id="36" name="Rechteck 35"/>
          <p:cNvSpPr/>
          <p:nvPr>
            <p:custDataLst>
              <p:tags r:id="rId18"/>
            </p:custDataLst>
          </p:nvPr>
        </p:nvSpPr>
        <p:spPr>
          <a:xfrm>
            <a:off x="473333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</a:t>
            </a:r>
          </a:p>
        </p:txBody>
      </p:sp>
      <p:sp>
        <p:nvSpPr>
          <p:cNvPr id="37" name="Rechteck 36"/>
          <p:cNvSpPr/>
          <p:nvPr>
            <p:custDataLst>
              <p:tags r:id="rId19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0.0.0000</a:t>
            </a:r>
          </a:p>
        </p:txBody>
      </p:sp>
      <p:sp>
        <p:nvSpPr>
          <p:cNvPr id="33" name="Textfeld 1"/>
          <p:cNvSpPr txBox="1"/>
          <p:nvPr>
            <p:custDataLst>
              <p:tags r:id="rId20"/>
            </p:custDataLst>
          </p:nvPr>
        </p:nvSpPr>
        <p:spPr>
          <a:xfrm>
            <a:off x="4841021" y="2697350"/>
            <a:ext cx="801078" cy="8236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de-DE" sz="600" dirty="0">
                <a:solidFill>
                  <a:schemeClr val="bg1"/>
                </a:solidFill>
                <a:latin typeface="+mn-lt"/>
              </a:rPr>
              <a:t>Nach Entnahmen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1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31.5.2014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31.5.2014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31.5.2014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5" name="Auf der gleichen Seite des Rechtecks liegende Ecken abrunden 24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31.5.2014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3530117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  <a:b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</a:t>
            </a:r>
            <a:endParaRPr lang="de-DE" altLang="de-DE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Vielen Dank für Ihre Aufmerksamkeit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9813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4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39788"/>
            <a:ext cx="3208338" cy="13493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30197641"/>
              </p:ext>
            </p:extLst>
          </p:nvPr>
        </p:nvGraphicFramePr>
        <p:xfrm>
          <a:off x="387350" y="1150938"/>
          <a:ext cx="2714400" cy="324003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12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588934724"/>
              </p:ext>
            </p:extLst>
          </p:nvPr>
        </p:nvGraphicFramePr>
        <p:xfrm>
          <a:off x="3114675" y="1150938"/>
          <a:ext cx="2714400" cy="3239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990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3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7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" name="Auf der gleichen Seite des Rechtecks liegende Ecken abrunden 9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Personengesellschaften</a:t>
            </a:r>
          </a:p>
        </p:txBody>
      </p:sp>
      <p:sp>
        <p:nvSpPr>
          <p:cNvPr id="11" name="Rechteck 10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87901645"/>
              </p:ext>
            </p:extLst>
          </p:nvPr>
        </p:nvGraphicFramePr>
        <p:xfrm>
          <a:off x="387350" y="1150938"/>
          <a:ext cx="2714400" cy="323913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9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60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03648372"/>
              </p:ext>
            </p:extLst>
          </p:nvPr>
        </p:nvGraphicFramePr>
        <p:xfrm>
          <a:off x="3114675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494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Nicht verteilter Jahreserfolg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Rücklagen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108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108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108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64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9" name="Auf der gleichen Seite des Rechtecks liegende Ecken abrunden 8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3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4225925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Kapitalgesellschaften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52763713"/>
              </p:ext>
            </p:extLst>
          </p:nvPr>
        </p:nvGraphicFramePr>
        <p:xfrm>
          <a:off x="3114675" y="1150938"/>
          <a:ext cx="2714400" cy="336251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4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gezeichnet / eingefordert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   - davon ausstehende Einlagen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Kapitalrücklagen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5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2" name="Textfeld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48025" y="2262143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88119514"/>
              </p:ext>
            </p:extLst>
          </p:nvPr>
        </p:nvGraphicFramePr>
        <p:xfrm>
          <a:off x="387350" y="1150938"/>
          <a:ext cx="2714400" cy="33621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8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1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3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84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3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3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1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" name="Auf der gleichen Seite des Rechtecks liegende Ecken abrunden 10">
            <a:hlinkClick r:id="rId14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6" name="Auf der gleichen Seite des Rechtecks liegende Ecken abrunden 15">
            <a:hlinkClick r:id="rId17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9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89348269"/>
              </p:ext>
            </p:extLst>
          </p:nvPr>
        </p:nvGraphicFramePr>
        <p:xfrm>
          <a:off x="913955" y="338961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0" marB="3600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Materialaufwand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und Fremdleistungen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betriebliche Aufwendungen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Beteiligungen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Aufwendungen gesamt (ohne Steuern)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Aufwendungen und Zusammensetzung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5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(ohne Materialeinsatz)</a:t>
            </a:r>
          </a:p>
        </p:txBody>
      </p:sp>
      <p:sp>
        <p:nvSpPr>
          <p:cNvPr id="29" name="Rechteck 28">
            <a:hlinkClick r:id="rId16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43" name="Rechteck 42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44" name="Rechteck 43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45" name="Tabelle 4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" name="Auf der gleichen Seite des Rechtecks liegende Ecken abrunden 45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47" name="Auf der gleichen Seite des Rechtecks liegende Ecken abrunden 46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8" name="Auf der gleichen Seite des Rechtecks liegende Ecken abrunden 47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50" name="Auf der gleichen Seite des Rechtecks liegende Ecken abrunden 49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1" name="Auf der gleichen Seite des Rechtecks liegende Ecken abrunden 50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2" name="Rechteck 3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37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7381334"/>
              </p:ext>
            </p:extLst>
          </p:nvPr>
        </p:nvGraphicFramePr>
        <p:xfrm>
          <a:off x="1181100" y="1168400"/>
          <a:ext cx="4953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9530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hteck 37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mit negativem EK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99698203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0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Eigenkapital-Fehlbetrag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gedecktes EK)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524797832"/>
              </p:ext>
            </p:extLst>
          </p:nvPr>
        </p:nvGraphicFramePr>
        <p:xfrm>
          <a:off x="3114675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49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Nicht d. VE gedeckter Fehlbetrag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5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6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3599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10" name="Auf der gleichen Seite des Rechtecks liegende Ecken abrunden 9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Einzelunternehmen mit negativem EK auf Aktiva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5541629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28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5" marB="3599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5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5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5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5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zu Beginn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Einlagen abzgl. Entnahmen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 / Verlust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 w="12700" cmpd="sng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5" marB="3599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5" marB="3599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962913635"/>
              </p:ext>
            </p:extLst>
          </p:nvPr>
        </p:nvGraphicFramePr>
        <p:xfrm>
          <a:off x="3114675" y="1150938"/>
          <a:ext cx="2714400" cy="32399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912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4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7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2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5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" name="Auf der gleichen Seite des Rechtecks liegende Ecken abrunden 9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20650" y="847725"/>
            <a:ext cx="3208338" cy="1349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Personengesellschaften mit negativem EK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79600621"/>
              </p:ext>
            </p:extLst>
          </p:nvPr>
        </p:nvGraphicFramePr>
        <p:xfrm>
          <a:off x="387350" y="1150938"/>
          <a:ext cx="2714400" cy="324000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2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2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0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2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2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Eigenkapital-Fehlbetrag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gedecktes EK)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2" marB="3599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2" marB="3599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04181572"/>
              </p:ext>
            </p:extLst>
          </p:nvPr>
        </p:nvGraphicFramePr>
        <p:xfrm>
          <a:off x="3114675" y="1150938"/>
          <a:ext cx="2714400" cy="3240000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307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Nicht verteilter Jahreserfolg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Nicht d. VE gedeckter Fehlbetrag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Rücklagen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(und Folgeposten, wie z.B.etwaige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53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1" marB="3599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1" marB="3599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0" name="Auf der gleichen Seite des Rechtecks liegende Ecken abrunden 9">
            <a:hlinkClick r:id="rId13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2" name="Auf der gleichen Seite des Rechtecks liegende Ecken abrunden 11">
            <a:hlinkClick r:id="rId14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4" name="Auf der gleichen Seite des Rechtecks liegende Ecken abrunden 13">
            <a:hlinkClick r:id="rId16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3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3865562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KapGes mit negativem EK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3490133"/>
              </p:ext>
            </p:extLst>
          </p:nvPr>
        </p:nvGraphicFramePr>
        <p:xfrm>
          <a:off x="387350" y="1150938"/>
          <a:ext cx="2714400" cy="3347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61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6001" marB="360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0" marT="3600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6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6001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98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6001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0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6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6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Eigenkapital-Fehlbetrag</a:t>
                      </a:r>
                      <a:b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EK-Einlagen gedeckter Fehlbetrag)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6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SUMME AKTIVA</a:t>
                      </a:r>
                    </a:p>
                  </a:txBody>
                  <a:tcPr marL="36000" marR="0" marT="36001" marB="360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6001" marB="3600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1590837"/>
              </p:ext>
            </p:extLst>
          </p:nvPr>
        </p:nvGraphicFramePr>
        <p:xfrm>
          <a:off x="3114675" y="1150938"/>
          <a:ext cx="2714400" cy="3348004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69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Kapital gezeichnet / eingefordert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   - davon ausstehende Einlagen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Nicht d. EK gedeckter Fehlbetrag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3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0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0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b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3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4" name="Textfeld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48551" y="2136949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10" name="Auf der gleichen Seite des Rechtecks liegende Ecken abrunden 9">
            <a:hlinkClick r:id="rId14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5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6" name="Auf der gleichen Seite des Rechtecks liegende Ecken abrunden 15">
            <a:hlinkClick r:id="rId17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0800" y="847725"/>
            <a:ext cx="4225925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KapCoRiLiG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79673868"/>
              </p:ext>
            </p:extLst>
          </p:nvPr>
        </p:nvGraphicFramePr>
        <p:xfrm>
          <a:off x="387350" y="1150938"/>
          <a:ext cx="2714400" cy="3239999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60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5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3600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5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Eigenkapital-Fehlbeträge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 Anteile)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359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04915843"/>
              </p:ext>
            </p:extLst>
          </p:nvPr>
        </p:nvGraphicFramePr>
        <p:xfrm>
          <a:off x="3114675" y="1150938"/>
          <a:ext cx="2714400" cy="3239998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163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3600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3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3599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5" name="Textfeld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48025" y="2136240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16" name="Textfeld 15">
            <a:hlinkClick r:id="rId15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841750" y="1476375"/>
            <a:ext cx="1044000" cy="142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zur EK-Gliederung ►</a:t>
            </a:r>
          </a:p>
        </p:txBody>
      </p:sp>
      <p:sp>
        <p:nvSpPr>
          <p:cNvPr id="10" name="Auf der gleichen Seite des Rechtecks liegende Ecken abrunden 9">
            <a:hlinkClick r:id="rId16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8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7" name="Auf der gleichen Seite des Rechtecks liegende Ecken abrunden 16">
            <a:hlinkClick r:id="rId19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</a:t>
            </a:r>
          </a:p>
        </p:txBody>
      </p:sp>
      <p:sp>
        <p:nvSpPr>
          <p:cNvPr id="82" name="Rechteck 81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92088" y="847725"/>
            <a:ext cx="3865562" cy="123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de-DE" sz="700" b="1" dirty="0">
                <a:noFill/>
                <a:latin typeface="Century Gothic" panose="020B0502020202020204" pitchFamily="34" charset="0"/>
              </a:rPr>
              <a:t>Bilanz per 31.12. für KapCoRiLiG mit negativem EK</a:t>
            </a:r>
          </a:p>
        </p:txBody>
      </p:sp>
      <p:sp>
        <p:nvSpPr>
          <p:cNvPr id="9" name="Rechteck 8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58480553"/>
              </p:ext>
            </p:extLst>
          </p:nvPr>
        </p:nvGraphicFramePr>
        <p:xfrm>
          <a:off x="387350" y="1150938"/>
          <a:ext cx="2714400" cy="3240271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95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AKTIVA</a:t>
                      </a: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(Vermögen)</a:t>
                      </a:r>
                    </a:p>
                  </a:txBody>
                  <a:tcPr marL="36000" marR="3600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</a:t>
                      </a:r>
                    </a:p>
                  </a:txBody>
                  <a:tcPr marL="36000" marR="3600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Immaterielle VG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Sachanlagen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2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Finanzanlagen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</a:t>
                      </a:r>
                    </a:p>
                  </a:txBody>
                  <a:tcPr marL="36000" marR="0" marT="35996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Vorräte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Forderungen Lief./Lstg.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Forderungen u. VG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Wertpapiere</a:t>
                      </a:r>
                    </a:p>
                  </a:txBody>
                  <a:tcPr marL="36000" marR="0" marT="35996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Kassen- und Bankguthaben</a:t>
                      </a:r>
                    </a:p>
                  </a:txBody>
                  <a:tcPr marL="36000" marR="0" marT="35996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35996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Eigenkapital-Fehlbeträge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(Nicht durch Vermögenseinlagen gedeckte Anteile)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AKTIVA</a:t>
                      </a:r>
                    </a:p>
                  </a:txBody>
                  <a:tcPr marL="36000" marR="0" marT="35996" marB="359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6" marB="359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471663327"/>
              </p:ext>
            </p:extLst>
          </p:nvPr>
        </p:nvGraphicFramePr>
        <p:xfrm>
          <a:off x="3114675" y="1150938"/>
          <a:ext cx="2714400" cy="3239997"/>
        </p:xfrm>
        <a:graphic>
          <a:graphicData uri="http://schemas.openxmlformats.org/drawingml/2006/table">
            <a:tbl>
              <a:tblPr/>
              <a:tblGrid>
                <a:gridCol w="166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984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PASSIVA</a:t>
                      </a: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(wie finanziert)</a:t>
                      </a:r>
                    </a:p>
                  </a:txBody>
                  <a:tcPr marL="36000" marR="3600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Eigenkapital</a:t>
                      </a:r>
                    </a:p>
                  </a:txBody>
                  <a:tcPr marL="36000" marR="3600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Persönlich haftende Gesellschafter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Anteile von Kommanditisten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Rücklagen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Gewinn- / Verlustvortrag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8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 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Sonderposten m. RL</a:t>
                      </a:r>
                      <a:b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(steuerlicher Sonderposten mit Rücklageanteil)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Für Pensionen und Ähnliches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Steuerrückstellungen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Sonstige Rückstellungen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Verbindlichkeiten</a:t>
                      </a:r>
                    </a:p>
                  </a:txBody>
                  <a:tcPr marL="36000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 Gegenüber Kreditinstituten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2. Erhaltene Anzahlungen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3. Verbindlichkeiten Lief./Lstg.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4. Sonstige</a:t>
                      </a:r>
                    </a:p>
                  </a:txBody>
                  <a:tcPr marL="36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Rechnungsabgrenzung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(und Folgeposten, wie z.B. etwaige latente Steuern)</a:t>
                      </a: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4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SUMME PASSIVA</a:t>
                      </a:r>
                    </a:p>
                  </a:txBody>
                  <a:tcPr marL="36000" marR="0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72000" marT="35999" marB="3599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5" name="Textfeld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48025" y="2136240"/>
            <a:ext cx="70532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700" dirty="0">
                <a:latin typeface="Century Gothic" panose="020B0502020202020204" pitchFamily="34" charset="0"/>
              </a:rPr>
              <a:t>Gewinn/-verlust </a:t>
            </a:r>
          </a:p>
        </p:txBody>
      </p:sp>
      <p:sp>
        <p:nvSpPr>
          <p:cNvPr id="16" name="Textfeld 15">
            <a:hlinkClick r:id="rId15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3841750" y="1476375"/>
            <a:ext cx="1044000" cy="142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zur EK-Gliederung ►</a:t>
            </a:r>
          </a:p>
        </p:txBody>
      </p:sp>
      <p:sp>
        <p:nvSpPr>
          <p:cNvPr id="10" name="Auf der gleichen Seite des Rechtecks liegende Ecken abrunden 9">
            <a:hlinkClick r:id="rId16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1" name="Auf der gleichen Seite des Rechtecks liegende Ecken abrunden 10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3" name="Auf der gleichen Seite des Rechtecks liegende Ecken abrunden 12">
            <a:hlinkClick r:id="rId18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7" name="Auf der gleichen Seite des Rechtecks liegende Ecken abrunden 16">
            <a:hlinkClick r:id="rId19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 | Berichtsjahr KapCoRiLiG EK-Gliederung</a:t>
            </a:r>
          </a:p>
        </p:txBody>
      </p:sp>
      <p:sp>
        <p:nvSpPr>
          <p:cNvPr id="9" name="Rechteck 8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6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7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9" name="Auf der gleichen Seite des Rechtecks liegende Ecken abrunden 18">
            <a:hlinkClick r:id="rId18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3339292"/>
              </p:ext>
            </p:extLst>
          </p:nvPr>
        </p:nvGraphicFramePr>
        <p:xfrm>
          <a:off x="165607" y="1392238"/>
          <a:ext cx="2808000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Details zur Eigenkapitalgliederung </a:t>
                      </a:r>
                    </a:p>
                  </a:txBody>
                  <a:tcPr marL="91415" marR="91415" marT="45706" marB="4570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700" b="0" dirty="0">
                          <a:latin typeface="Century Gothic" panose="020B0502020202020204" pitchFamily="34" charset="0"/>
                        </a:rPr>
                        <a:t>Persönlich</a:t>
                      </a:r>
                      <a:r>
                        <a:rPr lang="de-DE" sz="700" b="0" baseline="0" dirty="0">
                          <a:latin typeface="Century Gothic" panose="020B0502020202020204" pitchFamily="34" charset="0"/>
                        </a:rPr>
                        <a:t> haftender</a:t>
                      </a:r>
                      <a:r>
                        <a:rPr lang="de-DE" sz="800" b="0" baseline="0" dirty="0">
                          <a:latin typeface="Century Gothic" panose="020B0502020202020204" pitchFamily="34" charset="0"/>
                        </a:rPr>
                        <a:t> Gesellschafter</a:t>
                      </a:r>
                      <a:endParaRPr lang="de-DE" sz="800" b="0" dirty="0">
                        <a:latin typeface="Century Gothic" panose="020B0502020202020204" pitchFamily="34" charset="0"/>
                      </a:endParaRPr>
                    </a:p>
                  </a:txBody>
                  <a:tcPr marL="72000" marR="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indent="0">
                        <a:buAutoNum type="arabicPeriod"/>
                      </a:pP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 Kapitalanteile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   Ausstehende Einlagen</a:t>
                      </a:r>
                      <a:b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i="1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     </a:t>
                      </a:r>
                      <a:r>
                        <a:rPr lang="de-DE" sz="5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(nicht eingefordert)</a:t>
                      </a:r>
                    </a:p>
                  </a:txBody>
                  <a:tcPr marL="91415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    Eingefordertes Kapital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   Nicht gedeckte</a:t>
                      </a:r>
                      <a:r>
                        <a:rPr lang="de-DE" sz="800" kern="1200" baseline="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Entnahmen</a:t>
                      </a:r>
                      <a:endParaRPr lang="de-DE" sz="800" dirty="0">
                        <a:latin typeface="Century Gothic" panose="020B0502020202020204" pitchFamily="34" charset="0"/>
                      </a:endParaRP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    Nicht gedeckte Verlustanteile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2. Rücklagen</a:t>
                      </a: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3. Gewinn-/Verlustvortrag</a:t>
                      </a:r>
                    </a:p>
                  </a:txBody>
                  <a:tcPr marL="91415" marR="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r>
                        <a:rPr lang="de-DE" sz="800" dirty="0">
                          <a:latin typeface="Century Gothic" panose="020B0502020202020204" pitchFamily="34" charset="0"/>
                        </a:rPr>
                        <a:t>4. </a:t>
                      </a:r>
                    </a:p>
                  </a:txBody>
                  <a:tcPr marL="91415" marR="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15" marR="91415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Summe Eigenkapital</a:t>
                      </a:r>
                    </a:p>
                  </a:txBody>
                  <a:tcPr marL="91415" marR="0" marT="45706" marB="4570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15" marR="91415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3" name="Textfeld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8514" y="3284538"/>
            <a:ext cx="80791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latin typeface="Century Gothic" panose="020B0502020202020204" pitchFamily="34" charset="0"/>
              </a:rPr>
              <a:t>Gewinn/-verlust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992076058"/>
              </p:ext>
            </p:extLst>
          </p:nvPr>
        </p:nvGraphicFramePr>
        <p:xfrm>
          <a:off x="4009887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Gesellschaft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110036059"/>
              </p:ext>
            </p:extLst>
          </p:nvPr>
        </p:nvGraphicFramePr>
        <p:xfrm>
          <a:off x="5060812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dirty="0"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156257614"/>
              </p:ext>
            </p:extLst>
          </p:nvPr>
        </p:nvGraphicFramePr>
        <p:xfrm>
          <a:off x="2965312" y="1392238"/>
          <a:ext cx="1044575" cy="2314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78">
                <a:tc>
                  <a:txBody>
                    <a:bodyPr/>
                    <a:lstStyle/>
                    <a:p>
                      <a:pPr algn="l"/>
                      <a:br>
                        <a:rPr lang="de-DE" sz="800" dirty="0"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Kommanditisten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4">
                <a:tc>
                  <a:txBody>
                    <a:bodyPr/>
                    <a:lstStyle/>
                    <a:p>
                      <a:pPr algn="r"/>
                      <a:r>
                        <a:rPr lang="de-DE" sz="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91490" marR="91490" marT="45706" marB="4570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3">
                <a:tc>
                  <a:txBody>
                    <a:bodyPr/>
                    <a:lstStyle/>
                    <a:p>
                      <a:pPr algn="r"/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90" marR="91490" marT="45706" marB="4570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" name="Interaktive Schaltfläche: Anpassen 26">
            <a:hlinkClick r:id="rId19" action="ppaction://hlinksldjump" highlightClick="1"/>
          </p:cNvPr>
          <p:cNvSpPr/>
          <p:nvPr>
            <p:custDataLst>
              <p:tags r:id="rId13"/>
            </p:custDataLst>
          </p:nvPr>
        </p:nvSpPr>
        <p:spPr>
          <a:xfrm>
            <a:off x="5060812" y="1187450"/>
            <a:ext cx="1044000" cy="144463"/>
          </a:xfrm>
          <a:prstGeom prst="actionButtonBlank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◄ zurück zur Bilanz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0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49741322"/>
              </p:ext>
            </p:extLst>
          </p:nvPr>
        </p:nvGraphicFramePr>
        <p:xfrm>
          <a:off x="913955" y="3387916"/>
          <a:ext cx="5076000" cy="828111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Personalkosten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98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531065"/>
              </p:ext>
            </p:extLst>
          </p:nvPr>
        </p:nvGraphicFramePr>
        <p:xfrm>
          <a:off x="1092200" y="1186688"/>
          <a:ext cx="49657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9" name="Diagramm" r:id="rId14" imgW="4419600" imgH="2990757" progId="MSGraph.Chart.8">
                  <p:embed followColorScheme="full"/>
                </p:oleObj>
              </mc:Choice>
              <mc:Fallback>
                <p:oleObj name="Diagramm" r:id="rId14" imgW="4419600" imgH="2990757" progId="MSGraph.Chart.8">
                  <p:embed followColorScheme="full"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86688"/>
                        <a:ext cx="4965700" cy="22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Wesentliche Aufwendungen (ohne Materialaufwand)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1" name="Rechteck 3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2" name="Rechteck 31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33" name="Rechteck 32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(ohne Materialeinsatz)</a:t>
            </a:r>
          </a:p>
        </p:txBody>
      </p:sp>
      <p:sp>
        <p:nvSpPr>
          <p:cNvPr id="34" name="Rechteck 33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5" name="Rechteck 44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459974" y="3330615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D i e     d r e i     w e s e n t l i c h e n     A u f w a n d s p o s t e 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Betriebliche Steuern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8" name="Rechteck 37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42" name="Rechteck 41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(ohne Materialeinsatz)</a:t>
            </a:r>
          </a:p>
        </p:txBody>
      </p:sp>
      <p:sp>
        <p:nvSpPr>
          <p:cNvPr id="43" name="Rechteck 42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9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14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1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22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26" name="Group 5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225043567"/>
              </p:ext>
            </p:extLst>
          </p:nvPr>
        </p:nvGraphicFramePr>
        <p:xfrm>
          <a:off x="913947" y="338961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2" marB="36002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Ertragsteuern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(z.B. GewSt, KSt, SolZ)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 betriebliche Steuern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(z.B. Kfz, Grundsteuern usw.)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" name="Object 7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380732"/>
              </p:ext>
            </p:extLst>
          </p:nvPr>
        </p:nvGraphicFramePr>
        <p:xfrm>
          <a:off x="1181100" y="1282700"/>
          <a:ext cx="4914900" cy="218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7" name="Diagramm" r:id="rId24" imgW="3267097" imgH="1790727" progId="MSGraph.Chart.8">
                  <p:embed followColorScheme="full"/>
                </p:oleObj>
              </mc:Choice>
              <mc:Fallback>
                <p:oleObj name="Diagramm" r:id="rId24" imgW="3267097" imgH="179072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282700"/>
                        <a:ext cx="4914900" cy="2184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hteck 4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7677444"/>
              </p:ext>
            </p:extLst>
          </p:nvPr>
        </p:nvGraphicFramePr>
        <p:xfrm>
          <a:off x="913067" y="3389615"/>
          <a:ext cx="5076000" cy="828064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leistung *)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Gesamterfolg</a:t>
                      </a:r>
                    </a:p>
                  </a:txBody>
                  <a:tcPr marL="0" marR="0" marT="0" marB="90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Erfolgsanteile in €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19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9" name="Textfeld 17"/>
          <p:cNvSpPr txBox="1">
            <a:spLocks noChangeArrowheads="1"/>
          </p:cNvSpPr>
          <p:nvPr/>
        </p:nvSpPr>
        <p:spPr bwMode="auto">
          <a:xfrm>
            <a:off x="1460500" y="4240213"/>
            <a:ext cx="44116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Erfolgsrechnung basiert auf den Ergebnissen und Kontenzuordnungen der BWA.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Die ausgewiesene Betriebsleistung  entspricht den betrieblichen Umsatzerlösen zzgl. Bestandsveränderungen fertiger/teilfertiger Leistungen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Etwaige Waren/Materialentnahmen sind darin nicht enthalten, sondern direkt beim Materialeinsatz abgezogen, wie auch in der BWA.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/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5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7" name="Rechteck 26">
            <a:hlinkClick r:id="rId20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Betriebsleistung</a:t>
            </a:r>
          </a:p>
        </p:txBody>
      </p:sp>
      <p:sp>
        <p:nvSpPr>
          <p:cNvPr id="24" name="Rechteck 23">
            <a:hlinkClick r:id="rId21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2" name="Rechteck 28">
            <a:hlinkClick r:id="rId22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2" name="Rechteck 31">
            <a:hlinkClick r:id="rId23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34" name="Rechteck 33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149897"/>
              </p:ext>
            </p:extLst>
          </p:nvPr>
        </p:nvGraphicFramePr>
        <p:xfrm>
          <a:off x="1104900" y="1168400"/>
          <a:ext cx="504190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68400"/>
                        <a:ext cx="5041900" cy="226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28263403"/>
              </p:ext>
            </p:extLst>
          </p:nvPr>
        </p:nvGraphicFramePr>
        <p:xfrm>
          <a:off x="913067" y="3389615"/>
          <a:ext cx="5076000" cy="828096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leistung *)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Gesamterfolg</a:t>
                      </a:r>
                    </a:p>
                  </a:txBody>
                  <a:tcPr marL="0" marR="0" marT="0" marB="90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7" marR="9144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Erfolgsanteile in % zur Gesamtleistung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1" name="Auf der gleichen Seite des Rechtecks liegende Ecken abrunden 20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19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9" name="Textfeld 17"/>
          <p:cNvSpPr txBox="1">
            <a:spLocks noChangeArrowheads="1"/>
          </p:cNvSpPr>
          <p:nvPr/>
        </p:nvSpPr>
        <p:spPr bwMode="auto">
          <a:xfrm>
            <a:off x="1460500" y="4240213"/>
            <a:ext cx="44116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Erfolgsrechnung basiert auf den Ergebnissen und Kontenzuordnungen der BWA.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Die ausgewiesene Betriebsleistung  entspricht den betrieblichen Umsatzerlösen zzgl. Bestandsveränderungen fertiger/teilfertiger Leistungen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Etwaige Waren/Materialentnahmen sind darin nicht enthalten, sondern direkt beim Materialeinsatz abgezogen, wie auch in der BWA.</a:t>
            </a:r>
          </a:p>
        </p:txBody>
      </p:sp>
      <p:graphicFrame>
        <p:nvGraphicFramePr>
          <p:cNvPr id="2" name="Tabelle 19"/>
          <p:cNvGraphicFramePr>
            <a:graphicFrameLocks noGrp="1"/>
          </p:cNvGraphicFramePr>
          <p:nvPr/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hteck 25">
            <a:hlinkClick r:id="rId15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4" name="Rechteck 26">
            <a:hlinkClick r:id="rId20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Betriebsleistung</a:t>
            </a:r>
          </a:p>
        </p:txBody>
      </p:sp>
      <p:sp>
        <p:nvSpPr>
          <p:cNvPr id="5" name="Rechteck 23">
            <a:hlinkClick r:id="rId21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6" name="Rechteck 28">
            <a:hlinkClick r:id="rId22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2" name="Rechteck 31">
            <a:hlinkClick r:id="rId23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23" name="Rechteck 22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1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350220"/>
              </p:ext>
            </p:extLst>
          </p:nvPr>
        </p:nvGraphicFramePr>
        <p:xfrm>
          <a:off x="1079500" y="1168400"/>
          <a:ext cx="504190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168400"/>
                        <a:ext cx="5041900" cy="226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274865"/>
              </p:ext>
            </p:extLst>
          </p:nvPr>
        </p:nvGraphicFramePr>
        <p:xfrm>
          <a:off x="1279525" y="1231900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Umsatzerlöse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Detailansicht Erträge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23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015781891"/>
              </p:ext>
            </p:extLst>
          </p:nvPr>
        </p:nvGraphicFramePr>
        <p:xfrm>
          <a:off x="3787775" y="1231900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Bestandsveränderungen unfertige/fertige Erzeugnisse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6" name="Textfeld 17"/>
          <p:cNvSpPr txBox="1">
            <a:spLocks noChangeArrowheads="1"/>
          </p:cNvSpPr>
          <p:nvPr/>
        </p:nvSpPr>
        <p:spPr bwMode="auto">
          <a:xfrm>
            <a:off x="1303338" y="4395216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Erlösarten und den Kontenzuordnungen der BWA. </a:t>
            </a:r>
          </a:p>
        </p:txBody>
      </p:sp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422960217"/>
              </p:ext>
            </p:extLst>
          </p:nvPr>
        </p:nvGraphicFramePr>
        <p:xfrm>
          <a:off x="1279525" y="2339975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Aktivierte Eigenleistungen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481266579"/>
              </p:ext>
            </p:extLst>
          </p:nvPr>
        </p:nvGraphicFramePr>
        <p:xfrm>
          <a:off x="3787775" y="2339975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Sonstige betriebliche 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101813153"/>
              </p:ext>
            </p:extLst>
          </p:nvPr>
        </p:nvGraphicFramePr>
        <p:xfrm>
          <a:off x="1279525" y="3449638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Zins-/ und Beteiligungserträge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516164458"/>
              </p:ext>
            </p:extLst>
          </p:nvPr>
        </p:nvGraphicFramePr>
        <p:xfrm>
          <a:off x="3787775" y="3449638"/>
          <a:ext cx="2195512" cy="915986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charset="0"/>
                        </a:rPr>
                        <a:t>Außerordentliche Erträge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194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5053214"/>
              </p:ext>
            </p:extLst>
          </p:nvPr>
        </p:nvGraphicFramePr>
        <p:xfrm>
          <a:off x="4546600" y="3594100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4" name="Diagramm" r:id="rId25" imgW="10706010" imgH="5400854" progId="MSGraph.Chart.8">
                  <p:embed followColorScheme="full"/>
                </p:oleObj>
              </mc:Choice>
              <mc:Fallback>
                <p:oleObj name="Diagramm" r:id="rId25" imgW="10706010" imgH="5400854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3594100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6860804"/>
              </p:ext>
            </p:extLst>
          </p:nvPr>
        </p:nvGraphicFramePr>
        <p:xfrm>
          <a:off x="4546600" y="2489200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5" name="Diagramm" r:id="rId27" imgW="10896779" imgH="5600859" progId="MSGraph.Chart.8">
                  <p:embed followColorScheme="full"/>
                </p:oleObj>
              </mc:Choice>
              <mc:Fallback>
                <p:oleObj name="Diagramm" r:id="rId27" imgW="10896779" imgH="5600859" progId="MSGraph.Chart.8">
                  <p:embed followColorScheme="full"/>
                  <p:pic>
                    <p:nvPicPr>
                      <p:cNvPr id="0" name="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2489200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Bestandsveränder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229904"/>
              </p:ext>
            </p:extLst>
          </p:nvPr>
        </p:nvGraphicFramePr>
        <p:xfrm>
          <a:off x="4546600" y="1371600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6" name="Diagramm" r:id="rId29" imgW="10706010" imgH="5400854" progId="MSGraph.Chart.8">
                  <p:embed followColorScheme="full"/>
                </p:oleObj>
              </mc:Choice>
              <mc:Fallback>
                <p:oleObj name="Diagramm" r:id="rId29" imgW="10706010" imgH="5400854" progId="MSGraph.Chart.8">
                  <p:embed followColorScheme="full"/>
                  <p:pic>
                    <p:nvPicPr>
                      <p:cNvPr id="0" name="Bestandsveränder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1371600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Umsatz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431446"/>
              </p:ext>
            </p:extLst>
          </p:nvPr>
        </p:nvGraphicFramePr>
        <p:xfrm>
          <a:off x="2032000" y="1371600"/>
          <a:ext cx="143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7" name="Diagramm" r:id="rId31" imgW="10725016" imgH="5381499" progId="MSGraph.Chart.8">
                  <p:embed followColorScheme="full"/>
                </p:oleObj>
              </mc:Choice>
              <mc:Fallback>
                <p:oleObj name="Diagramm" r:id="rId31" imgW="10725016" imgH="5381499" progId="MSGraph.Chart.8">
                  <p:embed followColorScheme="full"/>
                  <p:pic>
                    <p:nvPicPr>
                      <p:cNvPr id="0" name="Umsatz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71600"/>
                        <a:ext cx="143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aktivierte Eigenleis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443576"/>
              </p:ext>
            </p:extLst>
          </p:nvPr>
        </p:nvGraphicFramePr>
        <p:xfrm>
          <a:off x="2032000" y="2489200"/>
          <a:ext cx="143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8" name="Diagramm" r:id="rId33" imgW="10725016" imgH="5381499" progId="MSGraph.Chart.8">
                  <p:embed followColorScheme="full"/>
                </p:oleObj>
              </mc:Choice>
              <mc:Fallback>
                <p:oleObj name="Diagramm" r:id="rId33" imgW="10725016" imgH="5381499" progId="MSGraph.Chart.8">
                  <p:embed followColorScheme="full"/>
                  <p:pic>
                    <p:nvPicPr>
                      <p:cNvPr id="0" name="aktivierte Eigenleis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489200"/>
                        <a:ext cx="143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5188"/>
              </p:ext>
            </p:extLst>
          </p:nvPr>
        </p:nvGraphicFramePr>
        <p:xfrm>
          <a:off x="2032000" y="3594100"/>
          <a:ext cx="143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39" name="Diagramm" r:id="rId35" imgW="10725016" imgH="5381499" progId="MSGraph.Chart.8">
                  <p:embed followColorScheme="full"/>
                </p:oleObj>
              </mc:Choice>
              <mc:Fallback>
                <p:oleObj name="Diagramm" r:id="rId35" imgW="10725016" imgH="5381499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594100"/>
                        <a:ext cx="143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19"/>
          <p:cNvGraphicFramePr>
            <a:graphicFrameLocks noGrp="1"/>
          </p:cNvGraphicFramePr>
          <p:nvPr/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25">
            <a:hlinkClick r:id="rId20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36" name="Rechteck 26">
            <a:hlinkClick r:id="rId37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Betriebsleistung</a:t>
            </a:r>
          </a:p>
        </p:txBody>
      </p:sp>
      <p:sp>
        <p:nvSpPr>
          <p:cNvPr id="37" name="Rechteck 23">
            <a:hlinkClick r:id="rId38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38" name="Rechteck 28">
            <a:hlinkClick r:id="rId39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39" name="Rechteck 38">
            <a:hlinkClick r:id="rId40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13733199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Material und Wareneinsatz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Detailansicht Aufwendungen in €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521769396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Raumkosten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805196124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Besondere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858648883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Abschreibungen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922574094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77538232"/>
              </p:ext>
            </p:extLst>
          </p:nvPr>
        </p:nvGraphicFramePr>
        <p:xfrm>
          <a:off x="2954338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Fremdleistungen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4209254093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betriebliche Steuern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736711276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Fahrzeugkosten (ohne Steuern)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780200671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Kosten der Warenabgabe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687966855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938184285"/>
              </p:ext>
            </p:extLst>
          </p:nvPr>
        </p:nvGraphicFramePr>
        <p:xfrm>
          <a:off x="4638675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Personalkosten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993532453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Versicherungen / Beiträge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871662784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Werbe- / und Reisekosten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3010034039"/>
              </p:ext>
            </p:extLst>
          </p:nvPr>
        </p:nvGraphicFramePr>
        <p:xfrm>
          <a:off x="4638675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Reparaturen / Instandhaltungen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1137635130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218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7232294"/>
              </p:ext>
            </p:extLst>
          </p:nvPr>
        </p:nvGraphicFramePr>
        <p:xfrm>
          <a:off x="53848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88" name="Diagramm" r:id="rId34" imgW="4762410" imgH="3695793" progId="MSGraph.Chart.8">
                  <p:embed followColorScheme="full"/>
                </p:oleObj>
              </mc:Choice>
              <mc:Fallback>
                <p:oleObj name="Diagramm" r:id="rId34" imgW="4762410" imgH="3695793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1948885"/>
              </p:ext>
            </p:extLst>
          </p:nvPr>
        </p:nvGraphicFramePr>
        <p:xfrm>
          <a:off x="5384800" y="20574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89" name="Diagramm" r:id="rId36" imgW="4762410" imgH="3695793" progId="MSGraph.Chart.8">
                  <p:embed followColorScheme="full"/>
                </p:oleObj>
              </mc:Choice>
              <mc:Fallback>
                <p:oleObj name="Diagramm" r:id="rId36" imgW="4762410" imgH="3695793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Werbe- / und Reise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8527588"/>
              </p:ext>
            </p:extLst>
          </p:nvPr>
        </p:nvGraphicFramePr>
        <p:xfrm>
          <a:off x="53848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0" name="Diagramm" r:id="rId38" imgW="4762410" imgH="3695793" progId="MSGraph.Chart.8">
                  <p:embed followColorScheme="full"/>
                </p:oleObj>
              </mc:Choice>
              <mc:Fallback>
                <p:oleObj name="Diagramm" r:id="rId38" imgW="4762410" imgH="3695793" progId="MSGraph.Chart.8">
                  <p:embed followColorScheme="full"/>
                  <p:pic>
                    <p:nvPicPr>
                      <p:cNvPr id="0" name="Werbe- / und Reise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Reparatur/Instandhal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16152"/>
              </p:ext>
            </p:extLst>
          </p:nvPr>
        </p:nvGraphicFramePr>
        <p:xfrm>
          <a:off x="53848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1" name="Diagramm" r:id="rId40" imgW="4610010" imgH="3543459" progId="MSGraph.Chart.8">
                  <p:embed followColorScheme="full"/>
                </p:oleObj>
              </mc:Choice>
              <mc:Fallback>
                <p:oleObj name="Diagramm" r:id="rId40" imgW="4610010" imgH="3543459" progId="MSGraph.Chart.8">
                  <p:embed followColorScheme="full"/>
                  <p:pic>
                    <p:nvPicPr>
                      <p:cNvPr id="0" name="Reparatur/Instandhal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0509762"/>
              </p:ext>
            </p:extLst>
          </p:nvPr>
        </p:nvGraphicFramePr>
        <p:xfrm>
          <a:off x="53848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2" name="Diagramm" r:id="rId42" imgW="4762410" imgH="3695793" progId="MSGraph.Chart.8">
                  <p:embed followColorScheme="full"/>
                </p:oleObj>
              </mc:Choice>
              <mc:Fallback>
                <p:oleObj name="Diagramm" r:id="rId42" imgW="4762410" imgH="3695793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Fremd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2631634"/>
              </p:ext>
            </p:extLst>
          </p:nvPr>
        </p:nvGraphicFramePr>
        <p:xfrm>
          <a:off x="37084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3" name="Diagramm" r:id="rId44" imgW="4762410" imgH="3695793" progId="MSGraph.Chart.8">
                  <p:embed followColorScheme="full"/>
                </p:oleObj>
              </mc:Choice>
              <mc:Fallback>
                <p:oleObj name="Diagramm" r:id="rId44" imgW="4762410" imgH="3695793" progId="MSGraph.Chart.8">
                  <p:embed followColorScheme="full"/>
                  <p:pic>
                    <p:nvPicPr>
                      <p:cNvPr id="0" name="Fremd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Sonstige betriebliche 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7317731"/>
              </p:ext>
            </p:extLst>
          </p:nvPr>
        </p:nvGraphicFramePr>
        <p:xfrm>
          <a:off x="3708400" y="20574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4" name="Diagramm" r:id="rId46" imgW="4762410" imgH="3695793" progId="MSGraph.Chart.8">
                  <p:embed followColorScheme="full"/>
                </p:oleObj>
              </mc:Choice>
              <mc:Fallback>
                <p:oleObj name="Diagramm" r:id="rId46" imgW="4762410" imgH="3695793" progId="MSGraph.Chart.8">
                  <p:embed followColorScheme="full"/>
                  <p:pic>
                    <p:nvPicPr>
                      <p:cNvPr id="0" name="Sonstige betriebliche 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574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964023"/>
              </p:ext>
            </p:extLst>
          </p:nvPr>
        </p:nvGraphicFramePr>
        <p:xfrm>
          <a:off x="37084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5" name="Diagramm" r:id="rId48" imgW="4762410" imgH="3695793" progId="MSGraph.Chart.8">
                  <p:embed followColorScheme="full"/>
                </p:oleObj>
              </mc:Choice>
              <mc:Fallback>
                <p:oleObj name="Diagramm" r:id="rId48" imgW="4762410" imgH="3695793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Kosten der Warenabgab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4463352"/>
              </p:ext>
            </p:extLst>
          </p:nvPr>
        </p:nvGraphicFramePr>
        <p:xfrm>
          <a:off x="37084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6" name="Diagramm" r:id="rId50" imgW="4762410" imgH="3695793" progId="MSGraph.Chart.8">
                  <p:embed followColorScheme="full"/>
                </p:oleObj>
              </mc:Choice>
              <mc:Fallback>
                <p:oleObj name="Diagramm" r:id="rId50" imgW="4762410" imgH="3695793" progId="MSGraph.Chart.8">
                  <p:embed followColorScheme="full"/>
                  <p:pic>
                    <p:nvPicPr>
                      <p:cNvPr id="0" name="Kosten der Warenabgabe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0158179"/>
              </p:ext>
            </p:extLst>
          </p:nvPr>
        </p:nvGraphicFramePr>
        <p:xfrm>
          <a:off x="37084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7" name="Diagramm" r:id="rId52" imgW="4762410" imgH="3695793" progId="MSGraph.Chart.8">
                  <p:embed followColorScheme="full"/>
                </p:oleObj>
              </mc:Choice>
              <mc:Fallback>
                <p:oleObj name="Diagramm" r:id="rId52" imgW="4762410" imgH="3695793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8" name="Material und Wareneinsatz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110561"/>
              </p:ext>
            </p:extLst>
          </p:nvPr>
        </p:nvGraphicFramePr>
        <p:xfrm>
          <a:off x="20320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8" name="Diagramm" r:id="rId54" imgW="4448287" imgH="3362451" progId="MSGraph.Chart.8">
                  <p:embed followColorScheme="full"/>
                </p:oleObj>
              </mc:Choice>
              <mc:Fallback>
                <p:oleObj name="Diagramm" r:id="rId54" imgW="4448287" imgH="3362451" progId="MSGraph.Chart.8">
                  <p:embed followColorScheme="full"/>
                  <p:pic>
                    <p:nvPicPr>
                      <p:cNvPr id="0" name="Material und Wareneinsatz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9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423303"/>
              </p:ext>
            </p:extLst>
          </p:nvPr>
        </p:nvGraphicFramePr>
        <p:xfrm>
          <a:off x="2032000" y="20574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9" name="Diagramm" r:id="rId56" imgW="4762410" imgH="3695793" progId="MSGraph.Chart.8">
                  <p:embed followColorScheme="full"/>
                </p:oleObj>
              </mc:Choice>
              <mc:Fallback>
                <p:oleObj name="Diagramm" r:id="rId56" imgW="4762410" imgH="3695793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0" name="Besonder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7958809"/>
              </p:ext>
            </p:extLst>
          </p:nvPr>
        </p:nvGraphicFramePr>
        <p:xfrm>
          <a:off x="20320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0" name="Diagramm" r:id="rId58" imgW="4762410" imgH="3695793" progId="MSGraph.Chart.8">
                  <p:embed followColorScheme="full"/>
                </p:oleObj>
              </mc:Choice>
              <mc:Fallback>
                <p:oleObj name="Diagramm" r:id="rId58" imgW="4762410" imgH="3695793" progId="MSGraph.Chart.8">
                  <p:embed followColorScheme="full"/>
                  <p:pic>
                    <p:nvPicPr>
                      <p:cNvPr id="0" name="Besonder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1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197660"/>
              </p:ext>
            </p:extLst>
          </p:nvPr>
        </p:nvGraphicFramePr>
        <p:xfrm>
          <a:off x="20320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1" name="Diagramm" r:id="rId60" imgW="4762410" imgH="3695793" progId="MSGraph.Chart.8">
                  <p:embed followColorScheme="full"/>
                </p:oleObj>
              </mc:Choice>
              <mc:Fallback>
                <p:oleObj name="Diagramm" r:id="rId60" imgW="4762410" imgH="3695793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2" name="Sonstig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233529"/>
              </p:ext>
            </p:extLst>
          </p:nvPr>
        </p:nvGraphicFramePr>
        <p:xfrm>
          <a:off x="20320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2" name="Diagramm" r:id="rId62" imgW="4762410" imgH="3695793" progId="MSGraph.Chart.8">
                  <p:embed followColorScheme="full"/>
                </p:oleObj>
              </mc:Choice>
              <mc:Fallback>
                <p:oleObj name="Diagramm" r:id="rId62" imgW="4762410" imgH="3695793" progId="MSGraph.Chart.8">
                  <p:embed followColorScheme="full"/>
                  <p:pic>
                    <p:nvPicPr>
                      <p:cNvPr id="0" name="Sonstig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Kostenarten und den Kontenzuordnungen der BWA. </a:t>
            </a:r>
          </a:p>
        </p:txBody>
      </p:sp>
      <p:graphicFrame>
        <p:nvGraphicFramePr>
          <p:cNvPr id="49" name="Tabelle 19"/>
          <p:cNvGraphicFramePr>
            <a:graphicFrameLocks noGrp="1"/>
          </p:cNvGraphicFramePr>
          <p:nvPr/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25">
            <a:hlinkClick r:id="rId29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53" name="Rechteck 26">
            <a:hlinkClick r:id="rId64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Betriebsleistung</a:t>
            </a:r>
          </a:p>
        </p:txBody>
      </p:sp>
      <p:sp>
        <p:nvSpPr>
          <p:cNvPr id="55" name="Rechteck 23">
            <a:hlinkClick r:id="rId65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57" name="Rechteck 28">
            <a:hlinkClick r:id="rId66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59" name="Rechteck 58">
            <a:hlinkClick r:id="rId67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36063067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Material und Wareneinsatz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Erfolgsrechnung | Detailansicht Aufwendungen in %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976866140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Raumkosten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011987193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Besondere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487803842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Abschreibungen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100678692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4153565261"/>
              </p:ext>
            </p:extLst>
          </p:nvPr>
        </p:nvGraphicFramePr>
        <p:xfrm>
          <a:off x="2954338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Fremdleistungen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1040988824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betriebliche Steuern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173514323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Fahrzeugkosten (ohne Steuern)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290448940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Kosten der Warenabgabe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1530828083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77848356"/>
              </p:ext>
            </p:extLst>
          </p:nvPr>
        </p:nvGraphicFramePr>
        <p:xfrm>
          <a:off x="4638675" y="1231900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Personalkosten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090158469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Versicherungen / Beiträge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1156043606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Werbe- / und Reisekosten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3262650072"/>
              </p:ext>
            </p:extLst>
          </p:nvPr>
        </p:nvGraphicFramePr>
        <p:xfrm>
          <a:off x="4638675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25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Reparaturen / Instandhaltungen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3847983299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AO Aufwendungen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0,0 %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242" name="Personal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2460184"/>
              </p:ext>
            </p:extLst>
          </p:nvPr>
        </p:nvGraphicFramePr>
        <p:xfrm>
          <a:off x="53848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97" name="Diagramm" r:id="rId34" imgW="4572000" imgH="3390767" progId="MSGraph.Chart.8">
                  <p:embed followColorScheme="full"/>
                </p:oleObj>
              </mc:Choice>
              <mc:Fallback>
                <p:oleObj name="Diagramm" r:id="rId34" imgW="4572000" imgH="3390767" progId="MSGraph.Chart.8">
                  <p:embed followColorScheme="full"/>
                  <p:pic>
                    <p:nvPicPr>
                      <p:cNvPr id="0" name="Personal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Versicherungen/Beiträge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6342071"/>
              </p:ext>
            </p:extLst>
          </p:nvPr>
        </p:nvGraphicFramePr>
        <p:xfrm>
          <a:off x="53848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98" name="Diagramm" r:id="rId36" imgW="4572000" imgH="3390767" progId="MSGraph.Chart.8">
                  <p:embed followColorScheme="full"/>
                </p:oleObj>
              </mc:Choice>
              <mc:Fallback>
                <p:oleObj name="Diagramm" r:id="rId36" imgW="4572000" imgH="3390767" progId="MSGraph.Chart.8">
                  <p:embed followColorScheme="full"/>
                  <p:pic>
                    <p:nvPicPr>
                      <p:cNvPr id="0" name="Versicherungen/Beiträge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Werbe- / und Reise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5586954"/>
              </p:ext>
            </p:extLst>
          </p:nvPr>
        </p:nvGraphicFramePr>
        <p:xfrm>
          <a:off x="53848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99" name="Diagramm" r:id="rId38" imgW="4572000" imgH="3390767" progId="MSGraph.Chart.8">
                  <p:embed followColorScheme="full"/>
                </p:oleObj>
              </mc:Choice>
              <mc:Fallback>
                <p:oleObj name="Diagramm" r:id="rId38" imgW="4572000" imgH="3390767" progId="MSGraph.Chart.8">
                  <p:embed followColorScheme="full"/>
                  <p:pic>
                    <p:nvPicPr>
                      <p:cNvPr id="0" name="Werbe- / und Reise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Reparaturen / Instandhalt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4540039"/>
              </p:ext>
            </p:extLst>
          </p:nvPr>
        </p:nvGraphicFramePr>
        <p:xfrm>
          <a:off x="53848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0" name="Diagramm" r:id="rId40" imgW="4572000" imgH="3238434" progId="MSGraph.Chart.8">
                  <p:embed followColorScheme="full"/>
                </p:oleObj>
              </mc:Choice>
              <mc:Fallback>
                <p:oleObj name="Diagramm" r:id="rId40" imgW="4572000" imgH="3238434" progId="MSGraph.Chart.8">
                  <p:embed followColorScheme="full"/>
                  <p:pic>
                    <p:nvPicPr>
                      <p:cNvPr id="0" name="Reparaturen / Instandhalt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AO Aufwend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6498408"/>
              </p:ext>
            </p:extLst>
          </p:nvPr>
        </p:nvGraphicFramePr>
        <p:xfrm>
          <a:off x="53848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1" name="Diagramm" r:id="rId42" imgW="4572000" imgH="3238434" progId="MSGraph.Chart.8">
                  <p:embed followColorScheme="full"/>
                </p:oleObj>
              </mc:Choice>
              <mc:Fallback>
                <p:oleObj name="Diagramm" r:id="rId42" imgW="4572000" imgH="3238434" progId="MSGraph.Chart.8">
                  <p:embed followColorScheme="full"/>
                  <p:pic>
                    <p:nvPicPr>
                      <p:cNvPr id="0" name="AO Aufwend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Fremdleist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967389"/>
              </p:ext>
            </p:extLst>
          </p:nvPr>
        </p:nvGraphicFramePr>
        <p:xfrm>
          <a:off x="36957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2" name="Diagramm" r:id="rId44" imgW="4409918" imgH="3524104" progId="MSGraph.Chart.8">
                  <p:embed followColorScheme="full"/>
                </p:oleObj>
              </mc:Choice>
              <mc:Fallback>
                <p:oleObj name="Diagramm" r:id="rId44" imgW="4409918" imgH="3524104" progId="MSGraph.Chart.8">
                  <p:embed followColorScheme="full"/>
                  <p:pic>
                    <p:nvPicPr>
                      <p:cNvPr id="0" name="Fremdleist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Sonstige betriebliche Steuer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302391"/>
              </p:ext>
            </p:extLst>
          </p:nvPr>
        </p:nvGraphicFramePr>
        <p:xfrm>
          <a:off x="36957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3" name="Diagramm" r:id="rId46" imgW="4572000" imgH="3390767" progId="MSGraph.Chart.8">
                  <p:embed followColorScheme="full"/>
                </p:oleObj>
              </mc:Choice>
              <mc:Fallback>
                <p:oleObj name="Diagramm" r:id="rId46" imgW="4572000" imgH="3390767" progId="MSGraph.Chart.8">
                  <p:embed followColorScheme="full"/>
                  <p:pic>
                    <p:nvPicPr>
                      <p:cNvPr id="0" name="Sonstige betriebliche Steuer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Fahrzeug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2379708"/>
              </p:ext>
            </p:extLst>
          </p:nvPr>
        </p:nvGraphicFramePr>
        <p:xfrm>
          <a:off x="36957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4" name="Diagramm" r:id="rId48" imgW="4572000" imgH="3238434" progId="MSGraph.Chart.8">
                  <p:embed followColorScheme="full"/>
                </p:oleObj>
              </mc:Choice>
              <mc:Fallback>
                <p:oleObj name="Diagramm" r:id="rId48" imgW="4572000" imgH="3238434" progId="MSGraph.Chart.8">
                  <p:embed followColorScheme="full"/>
                  <p:pic>
                    <p:nvPicPr>
                      <p:cNvPr id="0" name="Fahrzeug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Kosten der Warenabgabe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0480459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5" name="Diagramm" r:id="rId50" imgW="4572000" imgH="3238434" progId="MSGraph.Chart.8">
                  <p:embed followColorScheme="full"/>
                </p:oleObj>
              </mc:Choice>
              <mc:Fallback>
                <p:oleObj name="Diagramm" r:id="rId50" imgW="4572000" imgH="3238434" progId="MSGraph.Chart.8">
                  <p:embed followColorScheme="full"/>
                  <p:pic>
                    <p:nvPicPr>
                      <p:cNvPr id="0" name="Kosten der Warenabgabe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Zinsaufwend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075320"/>
              </p:ext>
            </p:extLst>
          </p:nvPr>
        </p:nvGraphicFramePr>
        <p:xfrm>
          <a:off x="36957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6" name="Diagramm" r:id="rId52" imgW="4572000" imgH="3238434" progId="MSGraph.Chart.8">
                  <p:embed followColorScheme="full"/>
                </p:oleObj>
              </mc:Choice>
              <mc:Fallback>
                <p:oleObj name="Diagramm" r:id="rId52" imgW="4572000" imgH="3238434" progId="MSGraph.Chart.8">
                  <p:embed followColorScheme="full"/>
                  <p:pic>
                    <p:nvPicPr>
                      <p:cNvPr id="0" name="Zinsaufwend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Material und Wareneinsatz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105622"/>
              </p:ext>
            </p:extLst>
          </p:nvPr>
        </p:nvGraphicFramePr>
        <p:xfrm>
          <a:off x="2032000" y="13843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7" name="Diagramm" r:id="rId54" imgW="4409918" imgH="2981438" progId="MSGraph.Chart.8">
                  <p:embed followColorScheme="full"/>
                </p:oleObj>
              </mc:Choice>
              <mc:Fallback>
                <p:oleObj name="Diagramm" r:id="rId54" imgW="4409918" imgH="2981438" progId="MSGraph.Chart.8">
                  <p:embed followColorScheme="full"/>
                  <p:pic>
                    <p:nvPicPr>
                      <p:cNvPr id="0" name="Material und Wareneinsatz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Raum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074722"/>
              </p:ext>
            </p:extLst>
          </p:nvPr>
        </p:nvGraphicFramePr>
        <p:xfrm>
          <a:off x="2032000" y="20447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8" name="Diagramm" r:id="rId56" imgW="4467292" imgH="3419442" progId="MSGraph.Chart.8">
                  <p:embed followColorScheme="full"/>
                </p:oleObj>
              </mc:Choice>
              <mc:Fallback>
                <p:oleObj name="Diagramm" r:id="rId56" imgW="4467292" imgH="3419442" progId="MSGraph.Chart.8">
                  <p:embed followColorScheme="full"/>
                  <p:pic>
                    <p:nvPicPr>
                      <p:cNvPr id="0" name="Raum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Besondere 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512130"/>
              </p:ext>
            </p:extLst>
          </p:nvPr>
        </p:nvGraphicFramePr>
        <p:xfrm>
          <a:off x="2032000" y="27051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09" name="Diagramm" r:id="rId58" imgW="4105118" imgH="2943086" progId="MSGraph.Chart.8">
                  <p:embed followColorScheme="full"/>
                </p:oleObj>
              </mc:Choice>
              <mc:Fallback>
                <p:oleObj name="Diagramm" r:id="rId58" imgW="4105118" imgH="2943086" progId="MSGraph.Chart.8">
                  <p:embed followColorScheme="full"/>
                  <p:pic>
                    <p:nvPicPr>
                      <p:cNvPr id="0" name="Besondere 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5" name="Abschreibung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3355018"/>
              </p:ext>
            </p:extLst>
          </p:nvPr>
        </p:nvGraphicFramePr>
        <p:xfrm>
          <a:off x="20320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10" name="Diagramm" r:id="rId60" imgW="4409918" imgH="3267108" progId="MSGraph.Chart.8">
                  <p:embed followColorScheme="full"/>
                </p:oleObj>
              </mc:Choice>
              <mc:Fallback>
                <p:oleObj name="Diagramm" r:id="rId60" imgW="4409918" imgH="3267108" progId="MSGraph.Chart.8">
                  <p:embed followColorScheme="full"/>
                  <p:pic>
                    <p:nvPicPr>
                      <p:cNvPr id="0" name="Abschreibung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Sonstige Koste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870969"/>
              </p:ext>
            </p:extLst>
          </p:nvPr>
        </p:nvGraphicFramePr>
        <p:xfrm>
          <a:off x="2032000" y="40132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11" name="Diagramm" r:id="rId62" imgW="4409918" imgH="3267108" progId="MSGraph.Chart.8">
                  <p:embed followColorScheme="full"/>
                </p:oleObj>
              </mc:Choice>
              <mc:Fallback>
                <p:oleObj name="Diagramm" r:id="rId62" imgW="4409918" imgH="3267108" progId="MSGraph.Chart.8">
                  <p:embed followColorScheme="full"/>
                  <p:pic>
                    <p:nvPicPr>
                      <p:cNvPr id="0" name="Sonstige Koste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Kostenarten und den Kontenzuordnungen der BWA. Die Quoten entsprechen den prozentualen Anteilen zur Betriebsleistung.</a:t>
            </a:r>
          </a:p>
        </p:txBody>
      </p:sp>
      <p:graphicFrame>
        <p:nvGraphicFramePr>
          <p:cNvPr id="49" name="Tabelle 19"/>
          <p:cNvGraphicFramePr>
            <a:graphicFrameLocks noGrp="1"/>
          </p:cNvGraphicFramePr>
          <p:nvPr/>
        </p:nvGraphicFramePr>
        <p:xfrm>
          <a:off x="44450" y="881063"/>
          <a:ext cx="576263" cy="1042985"/>
        </p:xfrm>
        <a:graphic>
          <a:graphicData uri="http://schemas.openxmlformats.org/drawingml/2006/table">
            <a:tbl>
              <a:tblPr/>
              <a:tblGrid>
                <a:gridCol w="3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Details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6262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0" marB="35946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25">
            <a:hlinkClick r:id="rId29" action="ppaction://hlinksldjump" tooltip="Erfolgsrechnung in €"/>
          </p:cNvPr>
          <p:cNvSpPr/>
          <p:nvPr/>
        </p:nvSpPr>
        <p:spPr>
          <a:xfrm>
            <a:off x="77788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in €</a:t>
            </a:r>
          </a:p>
        </p:txBody>
      </p:sp>
      <p:sp>
        <p:nvSpPr>
          <p:cNvPr id="53" name="Rechteck 26">
            <a:hlinkClick r:id="rId64" action="ppaction://hlinksldjump" tooltip="Erfolgsrechnung in % zur Gesamtleistung"/>
          </p:cNvPr>
          <p:cNvSpPr/>
          <p:nvPr/>
        </p:nvSpPr>
        <p:spPr>
          <a:xfrm>
            <a:off x="77788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charset="0"/>
              </a:rPr>
              <a:t>zur Betriebsleistung</a:t>
            </a:r>
          </a:p>
        </p:txBody>
      </p:sp>
      <p:sp>
        <p:nvSpPr>
          <p:cNvPr id="55" name="Rechteck 23">
            <a:hlinkClick r:id="rId65" action="ppaction://hlinksldjump" tooltip="Zusammensetzung der Aufwendungen"/>
          </p:cNvPr>
          <p:cNvSpPr/>
          <p:nvPr/>
        </p:nvSpPr>
        <p:spPr>
          <a:xfrm>
            <a:off x="77788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 in €</a:t>
            </a:r>
          </a:p>
        </p:txBody>
      </p:sp>
      <p:sp>
        <p:nvSpPr>
          <p:cNvPr id="57" name="Rechteck 28">
            <a:hlinkClick r:id="rId66" action="ppaction://hlinksldjump" tooltip="Zusammensetzung der Aufwendungen"/>
          </p:cNvPr>
          <p:cNvSpPr/>
          <p:nvPr/>
        </p:nvSpPr>
        <p:spPr>
          <a:xfrm>
            <a:off x="77788" y="18430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 in %</a:t>
            </a:r>
          </a:p>
        </p:txBody>
      </p:sp>
      <p:sp>
        <p:nvSpPr>
          <p:cNvPr id="59" name="Rechteck 58">
            <a:hlinkClick r:id="rId67" action="ppaction://hlinksldjump" tooltip="Zusammensetzung der Aufwendungen"/>
          </p:cNvPr>
          <p:cNvSpPr/>
          <p:nvPr/>
        </p:nvSpPr>
        <p:spPr>
          <a:xfrm>
            <a:off x="77788" y="14779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22967265"/>
              </p:ext>
            </p:extLst>
          </p:nvPr>
        </p:nvGraphicFramePr>
        <p:xfrm>
          <a:off x="379419" y="3391215"/>
          <a:ext cx="5616000" cy="645328"/>
        </p:xfrm>
        <a:graphic>
          <a:graphicData uri="http://schemas.openxmlformats.org/drawingml/2006/table">
            <a:tbl>
              <a:tblPr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Betriebsleistung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Gesamtkosten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(ohne Material)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Personal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Ergebnis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Branchenwerte *)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Branchenvergleich | Ertragskennzahlen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7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Rechteck 23">
            <a:hlinkClick r:id="rId18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Pro-Kopf-Umsatz</a:t>
            </a:r>
          </a:p>
        </p:txBody>
      </p:sp>
      <p:sp>
        <p:nvSpPr>
          <p:cNvPr id="16" name="Rechteck 15"/>
          <p:cNvSpPr/>
          <p:nvPr>
            <p:custDataLst>
              <p:tags r:id="rId6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b="1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sp>
        <p:nvSpPr>
          <p:cNvPr id="19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 Feri Branchendienst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7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21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1" name="Auf der gleichen Seite des Rechtecks liegende Ecken abrunden 40">
            <a:hlinkClick r:id="rId22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23" action="ppaction://hlinksldjump" tooltip="GuV Berichtsjahr"/>
          </p:cNvPr>
          <p:cNvSpPr/>
          <p:nvPr>
            <p:custDataLst>
              <p:tags r:id="rId14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9" name="Rechteck 28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6" name="Objec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659935"/>
              </p:ext>
            </p:extLst>
          </p:nvPr>
        </p:nvGraphicFramePr>
        <p:xfrm>
          <a:off x="1117600" y="1168400"/>
          <a:ext cx="4927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" name="Diagramm" r:id="rId24" imgW="4248195" imgH="2467088" progId="MSGraph.Chart.8">
                  <p:embed followColorScheme="full"/>
                </p:oleObj>
              </mc:Choice>
              <mc:Fallback>
                <p:oleObj name="Diagramm" r:id="rId24" imgW="4248195" imgH="2467088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27600" cy="227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Auf einen Blick</a:t>
            </a:r>
          </a:p>
        </p:txBody>
      </p:sp>
      <p:sp>
        <p:nvSpPr>
          <p:cNvPr id="62" name="Auf der gleichen Seite des Rechtecks liegende Ecken abrunden 61">
            <a:hlinkClick r:id="rId23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63" name="Auf der gleichen Seite des Rechtecks liegende Ecken abrunden 62">
            <a:hlinkClick r:id="rId24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64" name="Auf der gleichen Seite des Rechtecks liegende Ecken abrunden 63">
            <a:hlinkClick r:id="rId25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65" name="Auf der gleichen Seite des Rechtecks liegende Ecken abrunden 64">
            <a:hlinkClick r:id="rId26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66" name="Auf der gleichen Seite des Rechtecks liegende Ecken abrunden 65">
            <a:hlinkClick r:id="rId27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67" name="Auf der gleichen Seite des Rechtecks liegende Ecken abrunden 66" hidden="1">
            <a:hlinkClick r:id="rId28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5" name="Rechteck 2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Pfeil nach rechts 29"/>
          <p:cNvSpPr/>
          <p:nvPr/>
        </p:nvSpPr>
        <p:spPr>
          <a:xfrm rot="5400000">
            <a:off x="4436343" y="3167856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Pfeil nach rechts 32"/>
          <p:cNvSpPr/>
          <p:nvPr/>
        </p:nvSpPr>
        <p:spPr>
          <a:xfrm rot="5400000">
            <a:off x="4436343" y="2121694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Pfeil nach rechts 33"/>
          <p:cNvSpPr/>
          <p:nvPr/>
        </p:nvSpPr>
        <p:spPr>
          <a:xfrm rot="5400000">
            <a:off x="1628031" y="2121694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Pfeil nach rechts 34"/>
          <p:cNvSpPr/>
          <p:nvPr/>
        </p:nvSpPr>
        <p:spPr>
          <a:xfrm rot="5400000">
            <a:off x="1628031" y="3161506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Pfeil nach rechts 35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Pfeil nach rechts 36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9" name="Group 17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368940397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192007637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Eigenkapital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Gesamtkapital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Eigenkapital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EK-Quote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527583961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73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209303889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3" name="Tabelle 42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4018784686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Ergebnis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Gesamtleistung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424680883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endParaRPr lang="de-DE" sz="10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72015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72015" marR="72015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Textfeld 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90091" y="3455039"/>
            <a:ext cx="6460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46" name="Textfeld 2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35225" y="3894138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/>
          </a:p>
        </p:txBody>
      </p:sp>
      <p:sp>
        <p:nvSpPr>
          <p:cNvPr id="29" name="Textfeld 2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495626" y="1504564"/>
            <a:ext cx="64921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Unternehmer</a:t>
            </a:r>
          </a:p>
        </p:txBody>
      </p:sp>
      <p:graphicFrame>
        <p:nvGraphicFramePr>
          <p:cNvPr id="31" name="Group 160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4292850931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2" name="Group 157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1196891282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Branchenvergleich | Pro-Kopf-Umsatz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Rechteck 25">
            <a:hlinkClick r:id="rId16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Pro-Kopf-Umsatz</a:t>
            </a:r>
          </a:p>
        </p:txBody>
      </p:sp>
      <p:graphicFrame>
        <p:nvGraphicFramePr>
          <p:cNvPr id="15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50492723"/>
              </p:ext>
            </p:extLst>
          </p:nvPr>
        </p:nvGraphicFramePr>
        <p:xfrm>
          <a:off x="379419" y="3429000"/>
          <a:ext cx="5601600" cy="612775"/>
        </p:xfrm>
        <a:graphic>
          <a:graphicData uri="http://schemas.openxmlformats.org/drawingml/2006/table">
            <a:tbl>
              <a:tblPr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T="45778" marB="457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Betriebsleistung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 Kopf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Branchenwerte *)</a:t>
                      </a: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 Feri Branchendienst</a:t>
            </a:r>
          </a:p>
        </p:txBody>
      </p:sp>
      <p:sp>
        <p:nvSpPr>
          <p:cNvPr id="19" name="Rechteck 18"/>
          <p:cNvSpPr/>
          <p:nvPr>
            <p:custDataLst>
              <p:tags r:id="rId4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b="1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Auf der gleichen Seite des Rechtecks liegende Ecken abrunden 31">
            <a:hlinkClick r:id="rId15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34" name="Auf der gleichen Seite des Rechtecks liegende Ecken abrunden 33">
            <a:hlinkClick r:id="rId17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18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19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>
            <a:hlinkClick r:id="rId20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Auf der gleichen Seite des Rechtecks liegende Ecken abrunden 30">
            <a:hlinkClick r:id="rId21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0" name="Object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7282197"/>
              </p:ext>
            </p:extLst>
          </p:nvPr>
        </p:nvGraphicFramePr>
        <p:xfrm>
          <a:off x="1219200" y="1193800"/>
          <a:ext cx="48006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2" name="Diagramm" r:id="rId22" imgW="11782492" imgH="5705521" progId="MSGraph.Chart.8">
                  <p:embed followColorScheme="full"/>
                </p:oleObj>
              </mc:Choice>
              <mc:Fallback>
                <p:oleObj name="Diagramm" r:id="rId22" imgW="11782492" imgH="570552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93800"/>
                        <a:ext cx="48006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6459986"/>
              </p:ext>
            </p:extLst>
          </p:nvPr>
        </p:nvGraphicFramePr>
        <p:xfrm>
          <a:off x="1049338" y="1227807"/>
          <a:ext cx="4949999" cy="3024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20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 *)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Rohertrag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Erträge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Aufwendungen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Betriebserfolg (EBIT)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AO 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Steuern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Gesamterfolg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3314" name="Object 10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7507777"/>
              </p:ext>
            </p:extLst>
          </p:nvPr>
        </p:nvGraphicFramePr>
        <p:xfrm>
          <a:off x="3124200" y="1117600"/>
          <a:ext cx="3022600" cy="318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2" name="Diagramm" r:id="rId15" imgW="5305313" imgH="3533782" progId="MSGraph.Chart.8">
                  <p:embed followColorScheme="full"/>
                </p:oleObj>
              </mc:Choice>
              <mc:Fallback>
                <p:oleObj name="Diagramm" r:id="rId15" imgW="5305313" imgH="3533782" progId="MSGraph.Chart.8">
                  <p:embed followColorScheme="full"/>
                  <p:pic>
                    <p:nvPicPr>
                      <p:cNvPr id="0" name="Object 108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17600"/>
                        <a:ext cx="3022600" cy="318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Tabelle 5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2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35627241"/>
              </p:ext>
            </p:extLst>
          </p:nvPr>
        </p:nvGraphicFramePr>
        <p:xfrm>
          <a:off x="2641315" y="1481975"/>
          <a:ext cx="468312" cy="2772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Gesamtübersicht</a:t>
            </a:r>
          </a:p>
        </p:txBody>
      </p:sp>
      <p:sp>
        <p:nvSpPr>
          <p:cNvPr id="47" name="Rechteck 46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49" name="Rechteck 48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50" name="Rechteck 49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52" name="Rechteck 51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8" name="Auf der gleichen Seite des Rechtecks liegende Ecken abrunden 27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17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Textfeld 17"/>
          <p:cNvSpPr txBox="1">
            <a:spLocks noChangeArrowheads="1"/>
          </p:cNvSpPr>
          <p:nvPr/>
        </p:nvSpPr>
        <p:spPr bwMode="auto">
          <a:xfrm>
            <a:off x="1044575" y="4274566"/>
            <a:ext cx="49575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Wachstumsanalyse der Erfolgsrechnung basiert auf der betriebswirtschaftlichen Auswertung und  den  entsprechenden Kontenzuordnungen. 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Die ausgewiesene Betriebsleistung  entspricht den betrieblichen Umsatzerlösen zzgl. Bestandsveränderungen fertiger/teilfertiger Leistungen</a:t>
            </a:r>
            <a:b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   Etwaige Waren/Materialentnahmen sind darin nicht enthalten, sondern direkt beim Materialeinsatz abgezogen, wie auch in der BWA.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03149325"/>
              </p:ext>
            </p:extLst>
          </p:nvPr>
        </p:nvGraphicFramePr>
        <p:xfrm>
          <a:off x="1061212" y="3395711"/>
          <a:ext cx="4926014" cy="1044058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Bestandsveränderungen *)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Betriebsleistung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Betriebsleistung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29" name="Rechteck 2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30" name="Rechteck 2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32" name="Rechteck 3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5" name="Auf der gleichen Seite des Rechtecks liegende Ecken abrunden 24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14421" name="Textfeld 39"/>
          <p:cNvSpPr txBox="1">
            <a:spLocks noChangeArrowheads="1"/>
          </p:cNvSpPr>
          <p:nvPr/>
        </p:nvSpPr>
        <p:spPr bwMode="auto">
          <a:xfrm>
            <a:off x="2624138" y="4435475"/>
            <a:ext cx="3348037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Bestandsveränderungen fertiger/unfertiger Erzeugnisse/Leistungen zzgl. aktivierter Eigenleistungen</a:t>
            </a:r>
          </a:p>
        </p:txBody>
      </p:sp>
      <p:sp>
        <p:nvSpPr>
          <p:cNvPr id="34" name="Ellipse 33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1367325"/>
              </p:ext>
            </p:extLst>
          </p:nvPr>
        </p:nvGraphicFramePr>
        <p:xfrm>
          <a:off x="1193800" y="1181100"/>
          <a:ext cx="4851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51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hteck 44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Tabelle 3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19833236"/>
              </p:ext>
            </p:extLst>
          </p:nvPr>
        </p:nvGraphicFramePr>
        <p:xfrm>
          <a:off x="1062000" y="3394800"/>
          <a:ext cx="4926014" cy="1044058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Materialaufwand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Rohertrag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29" name="Rechteck 2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30" name="Rechteck 2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32" name="Rechteck 3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7" name="Auf der gleichen Seite des Rechtecks liegende Ecken abrunden 36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0" name="Rechteck 3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3" name="Ellipse 22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35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99796"/>
              </p:ext>
            </p:extLst>
          </p:nvPr>
        </p:nvGraphicFramePr>
        <p:xfrm>
          <a:off x="1193800" y="1181100"/>
          <a:ext cx="4851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9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51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hteck 38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33984371"/>
              </p:ext>
            </p:extLst>
          </p:nvPr>
        </p:nvGraphicFramePr>
        <p:xfrm>
          <a:off x="1062000" y="3394800"/>
          <a:ext cx="4926014" cy="1044058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Personalquote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8" name="Rechteck 2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29" name="Rechteck 2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30" name="Rechteck 2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1" name="Rechteck 3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32" name="Rechteck 3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8" name="Rechteck 3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5" name="Ellipse 24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3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082888"/>
              </p:ext>
            </p:extLst>
          </p:nvPr>
        </p:nvGraphicFramePr>
        <p:xfrm>
          <a:off x="1193800" y="1181100"/>
          <a:ext cx="4851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51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hteck 41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elle 4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36565333"/>
              </p:ext>
            </p:extLst>
          </p:nvPr>
        </p:nvGraphicFramePr>
        <p:xfrm>
          <a:off x="1062000" y="3394800"/>
          <a:ext cx="4926014" cy="1098057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Erträge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Betriebliche Aufwendungen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Betriebserfolg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0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EBIT (Betriebserfolg)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28" name="Rechteck 27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29" name="Rechteck 28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0" name="Rechteck 29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31" name="Rechteck 30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Auf der gleichen Seite des Rechtecks liegende Ecken abrunden 3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7" name="Auf der gleichen Seite des Rechtecks liegende Ecken abrunden 36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8" name="Rechteck 3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4" name="Ellipse 23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2446226" y="3824237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446226" y="3941351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0" name="Object 9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804007"/>
              </p:ext>
            </p:extLst>
          </p:nvPr>
        </p:nvGraphicFramePr>
        <p:xfrm>
          <a:off x="1193800" y="1181100"/>
          <a:ext cx="48514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2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514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hteck 40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Tabelle 4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84869076"/>
              </p:ext>
            </p:extLst>
          </p:nvPr>
        </p:nvGraphicFramePr>
        <p:xfrm>
          <a:off x="1062000" y="3394800"/>
          <a:ext cx="4926014" cy="1044058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Erträge gesamt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Aufwendungen gesamt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Gesamterfolg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Wachstum |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28" name="Rechteck 27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29" name="Rechteck 28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0" name="Rechteck 29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EBIT (Betriebserfolg)</a:t>
            </a:r>
          </a:p>
        </p:txBody>
      </p:sp>
      <p:sp>
        <p:nvSpPr>
          <p:cNvPr id="31" name="Rechteck 30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Gesamterfolg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32" name="Auf der gleichen Seite des Rechtecks liegende Ecken abrunden 3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24" name="Ellipse 23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0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00797"/>
              </p:ext>
            </p:extLst>
          </p:nvPr>
        </p:nvGraphicFramePr>
        <p:xfrm>
          <a:off x="1193800" y="1181100"/>
          <a:ext cx="4851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0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51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hteck 40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1</a:t>
            </a:r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2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3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Produkte und Markt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34" name="Auf der gleichen Seite des Rechtecks liegende Ecken abrunden 33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35" name="Auf der gleichen Seite des Rechtecks liegende Ecken abrunden 34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8" name="Auf der gleichen Seite des Rechtecks liegende Ecken abrunden 37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69607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Akquisition / Vertrieb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156109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Markt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Tabel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02254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Kunden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Tabel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538070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Angebot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2451768" y="2586534"/>
            <a:ext cx="134011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Produkte und Markt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Eigene 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Rechteck 21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Berichtsjahr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11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2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9" name="Auf der gleichen Seite des Rechtecks liegende Ecken abrunden 18">
            <a:hlinkClick r:id="rId13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2" name="Auf der gleichen Seite des Rechtecks liegende Ecken abrunden 21" hidden="1">
            <a:hlinkClick r:id="rId15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5" name="Rechteck 1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899566"/>
              </p:ext>
            </p:extLst>
          </p:nvPr>
        </p:nvGraphicFramePr>
        <p:xfrm>
          <a:off x="1193800" y="1181100"/>
          <a:ext cx="4927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51" name="Diagramm" r:id="rId13" imgW="5162595" imgH="2686090" progId="MSGraph.Chart.8">
                  <p:embed followColorScheme="full"/>
                </p:oleObj>
              </mc:Choice>
              <mc:Fallback>
                <p:oleObj name="Diagramm" r:id="rId13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927600" cy="2247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Gesamtübersicht</a:t>
            </a:r>
          </a:p>
        </p:txBody>
      </p:sp>
      <p:sp>
        <p:nvSpPr>
          <p:cNvPr id="50" name="Rechteck 49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52" name="Rechteck 51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53" name="Rechteck 52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9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2" name="Auf der gleichen Seite des Rechtecks liegende Ecken abrunden 31">
            <a:hlinkClick r:id="rId15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34" name="Auf der gleichen Seite des Rechtecks liegende Ecken abrunden 3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357336546"/>
              </p:ext>
            </p:extLst>
          </p:nvPr>
        </p:nvGraphicFramePr>
        <p:xfrm>
          <a:off x="916243" y="3390096"/>
          <a:ext cx="5076000" cy="829568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3" marR="36003" marT="36003" marB="36003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 Rückstellungen)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7" marR="91447" marT="45724" marB="45724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Sonderposten</a:t>
                      </a:r>
                    </a:p>
                  </a:txBody>
                  <a:tcPr marL="91447" marR="91447" marT="45724" marB="45724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Eigenkapital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Rechteck 20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Vermögen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1" name="Rechteck 20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22" name="Rechteck 21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23" name="Rechteck 22">
            <a:hlinkClick r:id="rId16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17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9" name="Auf der gleichen Seite des Rechtecks liegende Ecken abrunden 28">
            <a:hlinkClick r:id="rId18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0" name="Auf der gleichen Seite des Rechtecks liegende Ecken abrunden 29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7" name="Auf der gleichen Seite des Rechtecks liegende Ecken abrunden 36">
            <a:hlinkClick r:id="rId20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sp>
        <p:nvSpPr>
          <p:cNvPr id="20560" name="Textfeld 23"/>
          <p:cNvSpPr txBox="1">
            <a:spLocks noChangeArrowheads="1"/>
          </p:cNvSpPr>
          <p:nvPr/>
        </p:nvSpPr>
        <p:spPr bwMode="auto">
          <a:xfrm>
            <a:off x="1393825" y="4284663"/>
            <a:ext cx="3744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  <p:graphicFrame>
        <p:nvGraphicFramePr>
          <p:cNvPr id="24" name="Group 64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218888088"/>
              </p:ext>
            </p:extLst>
          </p:nvPr>
        </p:nvGraphicFramePr>
        <p:xfrm>
          <a:off x="915169" y="3376663"/>
          <a:ext cx="5073024" cy="844766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4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4" marR="91434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Anlage-vermögen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Lief. / Lstg.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Sonstiges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Vermögen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Zahlungs-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</a:p>
                  </a:txBody>
                  <a:tcPr marL="91434" marR="91434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Rechnungs-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abgrenzung*)</a:t>
                      </a:r>
                    </a:p>
                  </a:txBody>
                  <a:tcPr marL="36000" marR="36000" marT="45703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84184"/>
              </p:ext>
            </p:extLst>
          </p:nvPr>
        </p:nvGraphicFramePr>
        <p:xfrm>
          <a:off x="1231900" y="1181100"/>
          <a:ext cx="49149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4" name="Diagramm" r:id="rId21" imgW="5162595" imgH="2686090" progId="MSGraph.Chart.8">
                  <p:embed followColorScheme="full"/>
                </p:oleObj>
              </mc:Choice>
              <mc:Fallback>
                <p:oleObj name="Diagramm" r:id="rId21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81100"/>
                        <a:ext cx="49149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Fremdkapital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" name="Rechteck 36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8" name="Rechteck 37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39" name="Rechteck 38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42" name="Rechteck 41">
            <a:hlinkClick r:id="rId16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7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0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6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69552"/>
              </p:ext>
            </p:extLst>
          </p:nvPr>
        </p:nvGraphicFramePr>
        <p:xfrm>
          <a:off x="1206500" y="1181100"/>
          <a:ext cx="4927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0" name="Diagramm" r:id="rId21" imgW="5162595" imgH="2686090" progId="MSGraph.Chart.8">
                  <p:embed followColorScheme="full"/>
                </p:oleObj>
              </mc:Choice>
              <mc:Fallback>
                <p:oleObj name="Diagramm" r:id="rId21" imgW="5162595" imgH="268609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81100"/>
                        <a:ext cx="49276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Group 64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603589877"/>
              </p:ext>
            </p:extLst>
          </p:nvPr>
        </p:nvGraphicFramePr>
        <p:xfrm>
          <a:off x="913947" y="3373420"/>
          <a:ext cx="5076000" cy="844766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4" marR="91434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Bank-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Erhaltene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Anzahlungen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Liefer-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Rechnungs-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abgrenzung*)</a:t>
                      </a:r>
                    </a:p>
                  </a:txBody>
                  <a:tcPr marL="0" marR="0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5986" marB="3598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" name="Textfeld 23"/>
          <p:cNvSpPr txBox="1">
            <a:spLocks noChangeArrowheads="1"/>
          </p:cNvSpPr>
          <p:nvPr/>
        </p:nvSpPr>
        <p:spPr bwMode="auto">
          <a:xfrm>
            <a:off x="1356563" y="4179937"/>
            <a:ext cx="3744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  <p:sp>
        <p:nvSpPr>
          <p:cNvPr id="32" name="Rechteck 31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49132670"/>
              </p:ext>
            </p:extLst>
          </p:nvPr>
        </p:nvGraphicFramePr>
        <p:xfrm>
          <a:off x="1027113" y="1196975"/>
          <a:ext cx="4929187" cy="322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1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5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8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9958"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u="none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24">
                <a:tc>
                  <a:txBody>
                    <a:bodyPr/>
                    <a:lstStyle/>
                    <a:p>
                      <a:pPr algn="ctr"/>
                      <a: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EK</a:t>
                      </a:r>
                      <a:b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Beginn</a:t>
                      </a:r>
                    </a:p>
                  </a:txBody>
                  <a:tcPr marL="0" marR="0" marT="35992" marB="35992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Gewinn/Verlust</a:t>
                      </a: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</a:p>
                  </a:txBody>
                  <a:tcPr marL="0" marR="0" marT="35992" marB="3599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</a:t>
                      </a: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Verlust</a:t>
                      </a:r>
                      <a:endParaRPr lang="de-DE" sz="5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Gewinn/</a:t>
                      </a: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Verlust</a:t>
                      </a:r>
                      <a:endParaRPr lang="de-DE" sz="5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</a:t>
                      </a:r>
                      <a:endParaRPr lang="de-DE" sz="9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3506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2" marR="91432" marT="45709" marB="4570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3 Jahre | Eigenkapital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20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1" name="Rechteck 30">
            <a:hlinkClick r:id="rId21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32" name="Rechteck 31">
            <a:hlinkClick r:id="rId22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Fremdkapital</a:t>
            </a:r>
          </a:p>
        </p:txBody>
      </p:sp>
      <p:sp>
        <p:nvSpPr>
          <p:cNvPr id="34" name="Rechteck 33">
            <a:hlinkClick r:id="rId23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Eigenkapital</a:t>
            </a:r>
          </a:p>
        </p:txBody>
      </p:sp>
      <p:graphicFrame>
        <p:nvGraphicFramePr>
          <p:cNvPr id="39" name="Tabelle 3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0" name="Auf der gleichen Seite des Rechtecks liegende Ecken abrunden 39">
            <a:hlinkClick r:id="rId24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Auf der gleichen Seite des Rechtecks liegende Ecken abrunden 40">
            <a:hlinkClick r:id="rId25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42" name="Auf der gleichen Seite des Rechtecks liegende Ecken abrunden 41">
            <a:hlinkClick r:id="rId2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44" name="Auf der gleichen Seite des Rechtecks liegende Ecken abrunden 43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5" name="Auf der gleichen Seite des Rechtecks liegende Ecken abrunden 44">
            <a:hlinkClick r:id="rId27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6" name="Object 7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092241"/>
              </p:ext>
            </p:extLst>
          </p:nvPr>
        </p:nvGraphicFramePr>
        <p:xfrm>
          <a:off x="889571" y="1600200"/>
          <a:ext cx="5168329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6" name="Diagramm" r:id="rId28" imgW="5753190" imgH="3105097" progId="MSGraph.Chart.8">
                  <p:embed followColorScheme="full"/>
                </p:oleObj>
              </mc:Choice>
              <mc:Fallback>
                <p:oleObj name="Diagramm" r:id="rId28" imgW="5753190" imgH="310509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571" y="1600200"/>
                        <a:ext cx="5168329" cy="2870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1"/>
            </p:custDataLst>
          </p:nvPr>
        </p:nvSpPr>
        <p:spPr bwMode="auto">
          <a:xfrm>
            <a:off x="1375536" y="1249720"/>
            <a:ext cx="65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hteck 46"/>
          <p:cNvSpPr/>
          <p:nvPr>
            <p:custDataLst>
              <p:tags r:id="rId12"/>
            </p:custDataLst>
          </p:nvPr>
        </p:nvSpPr>
        <p:spPr bwMode="auto">
          <a:xfrm>
            <a:off x="2436782" y="1230670"/>
            <a:ext cx="64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Rechteck 47"/>
          <p:cNvSpPr/>
          <p:nvPr>
            <p:custDataLst>
              <p:tags r:id="rId13"/>
            </p:custDataLst>
          </p:nvPr>
        </p:nvSpPr>
        <p:spPr>
          <a:xfrm>
            <a:off x="2495550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49" name="Rechteck 48"/>
          <p:cNvSpPr/>
          <p:nvPr>
            <p:custDataLst>
              <p:tags r:id="rId14"/>
            </p:custDataLst>
          </p:nvPr>
        </p:nvSpPr>
        <p:spPr>
          <a:xfrm>
            <a:off x="3890963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50" name="Rechteck 49"/>
          <p:cNvSpPr/>
          <p:nvPr>
            <p:custDataLst>
              <p:tags r:id="rId15"/>
            </p:custDataLst>
          </p:nvPr>
        </p:nvSpPr>
        <p:spPr>
          <a:xfrm>
            <a:off x="5335588" y="1498600"/>
            <a:ext cx="571500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22" name="Rechteck 21"/>
          <p:cNvSpPr/>
          <p:nvPr>
            <p:custDataLst>
              <p:tags r:id="rId16"/>
            </p:custDataLst>
          </p:nvPr>
        </p:nvSpPr>
        <p:spPr bwMode="auto">
          <a:xfrm>
            <a:off x="3846450" y="1230669"/>
            <a:ext cx="65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hteck 22"/>
          <p:cNvSpPr/>
          <p:nvPr>
            <p:custDataLst>
              <p:tags r:id="rId17"/>
            </p:custDataLst>
          </p:nvPr>
        </p:nvSpPr>
        <p:spPr bwMode="auto">
          <a:xfrm>
            <a:off x="5256054" y="1230668"/>
            <a:ext cx="65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endParaRPr lang="de-DE" sz="8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4323859"/>
              </p:ext>
            </p:extLst>
          </p:nvPr>
        </p:nvGraphicFramePr>
        <p:xfrm>
          <a:off x="1181100" y="1193800"/>
          <a:ext cx="48641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4" name="Diagramm" r:id="rId16" imgW="4619692" imgH="3171765" progId="MSGraph.Chart.8">
                  <p:embed followColorScheme="full"/>
                </p:oleObj>
              </mc:Choice>
              <mc:Fallback>
                <p:oleObj name="Diagramm" r:id="rId16" imgW="4619692" imgH="317176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93800"/>
                        <a:ext cx="48641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Entnahmen | Über-/Unterentnahmen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8" action="ppaction://hlinksldjump" tooltip="Über-/Unterentnahm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Über-/Unterentnahmen</a:t>
            </a:r>
          </a:p>
        </p:txBody>
      </p:sp>
      <p:sp>
        <p:nvSpPr>
          <p:cNvPr id="25" name="Rechteck 24">
            <a:hlinkClick r:id="rId19" action="ppaction://hlinksldjump" tooltip="Verwend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20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2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373972482"/>
              </p:ext>
            </p:extLst>
          </p:nvPr>
        </p:nvGraphicFramePr>
        <p:xfrm>
          <a:off x="110494" y="3386099"/>
          <a:ext cx="5880099" cy="1005532"/>
        </p:xfrm>
        <a:graphic>
          <a:graphicData uri="http://schemas.openxmlformats.org/drawingml/2006/table">
            <a:tbl>
              <a:tblPr/>
              <a:tblGrid>
                <a:gridCol w="1343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2" marR="91452" marT="45714" marB="3600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Über-/Unterentnahmen</a:t>
                      </a:r>
                    </a:p>
                  </a:txBody>
                  <a:tcPr marL="0" marR="18002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5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2" marR="9145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Rechteck 26"/>
          <p:cNvSpPr/>
          <p:nvPr>
            <p:custDataLst>
              <p:tags r:id="rId11"/>
            </p:custDataLst>
          </p:nvPr>
        </p:nvSpPr>
        <p:spPr>
          <a:xfrm>
            <a:off x="1465263" y="4399342"/>
            <a:ext cx="1001877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abzgl. etwaiger Einlagen</a:t>
            </a:r>
          </a:p>
        </p:txBody>
      </p:sp>
      <p:sp>
        <p:nvSpPr>
          <p:cNvPr id="33" name="Rechteck 2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8286" y="3905250"/>
            <a:ext cx="88806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dirty="0">
                <a:solidFill>
                  <a:srgbClr val="000000"/>
                </a:solidFill>
                <a:latin typeface="Century Gothic" panose="020B0502020202020204" pitchFamily="34" charset="0"/>
              </a:rPr>
              <a:t>abzgl. Entnahmen *)</a:t>
            </a:r>
          </a:p>
        </p:txBody>
      </p:sp>
      <p:sp>
        <p:nvSpPr>
          <p:cNvPr id="36" name="Rechteck 2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7240" y="4262438"/>
            <a:ext cx="89928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Entnahmequote in %</a:t>
            </a:r>
          </a:p>
        </p:txBody>
      </p:sp>
      <p:sp>
        <p:nvSpPr>
          <p:cNvPr id="37" name="Rechteck 3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Entnahmen | Verwendungszweck</a:t>
            </a:r>
          </a:p>
        </p:txBody>
      </p:sp>
      <p:graphicFrame>
        <p:nvGraphicFramePr>
          <p:cNvPr id="46" name="Tabelle 45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7" name="Rechteck 46">
            <a:hlinkClick r:id="rId13" action="ppaction://hlinksldjump" tooltip="Über-/Unterentnahm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Über-/Unterentnahmen</a:t>
            </a:r>
          </a:p>
        </p:txBody>
      </p:sp>
      <p:sp>
        <p:nvSpPr>
          <p:cNvPr id="49" name="Rechteck 48">
            <a:hlinkClick r:id="rId14" action="ppaction://hlinksldjump" tooltip="Verwend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>
            <a:hlinkClick r:id="rId15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3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262953574"/>
              </p:ext>
            </p:extLst>
          </p:nvPr>
        </p:nvGraphicFramePr>
        <p:xfrm>
          <a:off x="913947" y="338961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2" marT="36000" marB="3600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Object 8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4882111"/>
              </p:ext>
            </p:extLst>
          </p:nvPr>
        </p:nvGraphicFramePr>
        <p:xfrm>
          <a:off x="1079500" y="1117600"/>
          <a:ext cx="50546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5" name="Diagramm" r:id="rId19" imgW="4724400" imgH="3219437" progId="MSGraph.Chart.8">
                  <p:embed followColorScheme="full"/>
                </p:oleObj>
              </mc:Choice>
              <mc:Fallback>
                <p:oleObj name="Diagramm" r:id="rId19" imgW="4724400" imgH="321943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117600"/>
                        <a:ext cx="505460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74" name="Rechteck 73">
            <a:hlinkClick r:id="rId18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4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1" name="Auf der gleichen Seite des Rechtecks liegende Ecken abrunden 20">
            <a:hlinkClick r:id="rId20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21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2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797388315"/>
              </p:ext>
            </p:extLst>
          </p:nvPr>
        </p:nvGraphicFramePr>
        <p:xfrm>
          <a:off x="1051913" y="1218375"/>
          <a:ext cx="4942611" cy="31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5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32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Rechnungsabgrenzung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des Gesamtvermögens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Sonderposten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Rückstellungen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Verbindlichkeiten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Rechnungsabgrenzung *)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das Eigenkapital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4" name="Object 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226577"/>
              </p:ext>
            </p:extLst>
          </p:nvPr>
        </p:nvGraphicFramePr>
        <p:xfrm>
          <a:off x="3124200" y="1168400"/>
          <a:ext cx="29591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1" name="Diagramm" r:id="rId23" imgW="5457713" imgH="3533782" progId="MSGraph.Chart.8">
                  <p:embed followColorScheme="full"/>
                </p:oleObj>
              </mc:Choice>
              <mc:Fallback>
                <p:oleObj name="Diagramm" r:id="rId23" imgW="5457713" imgH="353378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68400"/>
                        <a:ext cx="2959100" cy="323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Group 11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381019158"/>
              </p:ext>
            </p:extLst>
          </p:nvPr>
        </p:nvGraphicFramePr>
        <p:xfrm>
          <a:off x="2682859" y="1524660"/>
          <a:ext cx="431800" cy="282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7" name="Textfeld 21"/>
          <p:cNvSpPr txBox="1">
            <a:spLocks noChangeArrowheads="1"/>
          </p:cNvSpPr>
          <p:nvPr/>
        </p:nvSpPr>
        <p:spPr bwMode="auto">
          <a:xfrm>
            <a:off x="962025" y="4313783"/>
            <a:ext cx="37433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In der Summe der Rechnungsabgrenzungen sind auch etwaige Folgeposten wie z.B. latente Steuern enthalten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Anlagevermögen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5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3" name="Rechteck 32">
            <a:hlinkClick r:id="rId19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4" name="Rechteck 33">
            <a:hlinkClick r:id="rId20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5" name="Rechteck 34">
            <a:hlinkClick r:id="rId21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6" name="Rechteck 35">
            <a:hlinkClick r:id="rId22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24" name="Rechteck 23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3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2" name="Group 73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811491724"/>
              </p:ext>
            </p:extLst>
          </p:nvPr>
        </p:nvGraphicFramePr>
        <p:xfrm>
          <a:off x="728083" y="3513226"/>
          <a:ext cx="5256001" cy="825501"/>
        </p:xfrm>
        <a:graphic>
          <a:graphicData uri="http://schemas.openxmlformats.org/drawingml/2006/table">
            <a:tbl>
              <a:tblPr/>
              <a:tblGrid>
                <a:gridCol w="573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Investitionen in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1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553534488"/>
              </p:ext>
            </p:extLst>
          </p:nvPr>
        </p:nvGraphicFramePr>
        <p:xfrm>
          <a:off x="1049347" y="1187847"/>
          <a:ext cx="4942800" cy="223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2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Finanzanlagen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und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" name="Object 10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317102"/>
              </p:ext>
            </p:extLst>
          </p:nvPr>
        </p:nvGraphicFramePr>
        <p:xfrm>
          <a:off x="3111500" y="1282700"/>
          <a:ext cx="29845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1" name="Diagramm" r:id="rId24" imgW="5572103" imgH="3533782" progId="MSGraph.Chart.8">
                  <p:embed followColorScheme="full"/>
                </p:oleObj>
              </mc:Choice>
              <mc:Fallback>
                <p:oleObj name="Diagramm" r:id="rId24" imgW="5572103" imgH="353378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1282700"/>
                        <a:ext cx="2984500" cy="2171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90138604"/>
              </p:ext>
            </p:extLst>
          </p:nvPr>
        </p:nvGraphicFramePr>
        <p:xfrm>
          <a:off x="2644585" y="1587535"/>
          <a:ext cx="468312" cy="1836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Branchenentwicklung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9" name="Auf der gleichen Seite des Rechtecks liegende Ecken abrunden 28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7" name="Auf der gleichen Seite des Rechtecks liegende Ecken abrunden 36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41" name="Auf der gleichen Seite des Rechtecks liegende Ecken abrunden 40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58897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Trend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Tabel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822956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Chancen und Risiken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.….</a:t>
                      </a: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.….</a:t>
                      </a:r>
                      <a:endParaRPr lang="de-DE" sz="6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3" name="Tabel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95570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Zukunftsaussichten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351818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Wachstum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" name="Pfeil nach rechts 44"/>
          <p:cNvSpPr/>
          <p:nvPr/>
        </p:nvSpPr>
        <p:spPr>
          <a:xfrm rot="19265532">
            <a:off x="4702175" y="3544888"/>
            <a:ext cx="692150" cy="514350"/>
          </a:xfrm>
          <a:prstGeom prst="rightArrow">
            <a:avLst/>
          </a:prstGeom>
          <a:solidFill>
            <a:srgbClr val="00B050"/>
          </a:solidFill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376425" y="2586534"/>
            <a:ext cx="149079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Branchenentwicklung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Umlaufvermögen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5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3" name="Rechteck 32">
            <a:hlinkClick r:id="rId19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4" name="Rechteck 33">
            <a:hlinkClick r:id="rId20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5" name="Rechteck 34">
            <a:hlinkClick r:id="rId21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6" name="Rechteck 35">
            <a:hlinkClick r:id="rId22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24" name="Rechteck 23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23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2" name="Group 83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831603481"/>
              </p:ext>
            </p:extLst>
          </p:nvPr>
        </p:nvGraphicFramePr>
        <p:xfrm>
          <a:off x="728083" y="3513226"/>
          <a:ext cx="5255998" cy="825501"/>
        </p:xfrm>
        <a:graphic>
          <a:graphicData uri="http://schemas.openxmlformats.org/drawingml/2006/table">
            <a:tbl>
              <a:tblPr/>
              <a:tblGrid>
                <a:gridCol w="573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88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 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 LL.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Forderg.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 / Abbau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 liquide Mittel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AfA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 UV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6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568484854"/>
              </p:ext>
            </p:extLst>
          </p:nvPr>
        </p:nvGraphicFramePr>
        <p:xfrm>
          <a:off x="1049347" y="1236807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9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Forderungen Lief. / Lstg.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davon Abschreibung UV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5" name="Object 1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201267"/>
              </p:ext>
            </p:extLst>
          </p:nvPr>
        </p:nvGraphicFramePr>
        <p:xfrm>
          <a:off x="3124200" y="1282700"/>
          <a:ext cx="29718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5" name="Diagramm" r:id="rId24" imgW="5848216" imgH="3571775" progId="MSGraph.Chart.8">
                  <p:embed followColorScheme="full"/>
                </p:oleObj>
              </mc:Choice>
              <mc:Fallback>
                <p:oleObj name="Diagramm" r:id="rId24" imgW="5848216" imgH="357177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71800" cy="2222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881475075"/>
              </p:ext>
            </p:extLst>
          </p:nvPr>
        </p:nvGraphicFramePr>
        <p:xfrm>
          <a:off x="2608263" y="1473759"/>
          <a:ext cx="468312" cy="2016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Verbindlichkeiten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5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19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0" name="Rechteck 29">
            <a:hlinkClick r:id="rId20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1" name="Rechteck 30">
            <a:hlinkClick r:id="rId21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2" name="Rechteck 31">
            <a:hlinkClick r:id="rId22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33" name="Rechteck 32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0" name="Group 7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01238598"/>
              </p:ext>
            </p:extLst>
          </p:nvPr>
        </p:nvGraphicFramePr>
        <p:xfrm>
          <a:off x="728355" y="3513498"/>
          <a:ext cx="5255998" cy="825501"/>
        </p:xfrm>
        <a:graphic>
          <a:graphicData uri="http://schemas.openxmlformats.org/drawingml/2006/table">
            <a:tbl>
              <a:tblPr/>
              <a:tblGrid>
                <a:gridCol w="5728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Gegenüber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Erhaltene Anzahlungen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Gegenüber Lieferanten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369263607"/>
              </p:ext>
            </p:extLst>
          </p:nvPr>
        </p:nvGraphicFramePr>
        <p:xfrm>
          <a:off x="1049347" y="1189167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2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Gegenüber Banken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Erhaltene Anzahlungen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Gegenüber Lieferanten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Verbindlichkeiten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Verbindlichkeiten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4" name="Object 10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629227"/>
              </p:ext>
            </p:extLst>
          </p:nvPr>
        </p:nvGraphicFramePr>
        <p:xfrm>
          <a:off x="3124200" y="1282700"/>
          <a:ext cx="29718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8" name="Diagramm" r:id="rId24" imgW="5734184" imgH="3524104" progId="MSGraph.Chart.8">
                  <p:embed followColorScheme="full"/>
                </p:oleObj>
              </mc:Choice>
              <mc:Fallback>
                <p:oleObj name="Diagramm" r:id="rId24" imgW="5734184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71800" cy="217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Group 116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193443404"/>
              </p:ext>
            </p:extLst>
          </p:nvPr>
        </p:nvGraphicFramePr>
        <p:xfrm>
          <a:off x="2644585" y="1566639"/>
          <a:ext cx="468312" cy="1854000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Wachstum | Eigenkapital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>
            <a:hlinkClick r:id="rId15" action="ppaction://hlinksldjump" tooltip="Wachstum in 3 Jahr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Netto-Entnahm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9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5" name="Rechteck 34">
            <a:hlinkClick r:id="rId20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6" name="Rechteck 35">
            <a:hlinkClick r:id="rId21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Verbindlichkeiten</a:t>
            </a:r>
          </a:p>
        </p:txBody>
      </p:sp>
      <p:sp>
        <p:nvSpPr>
          <p:cNvPr id="37" name="Rechteck 36">
            <a:hlinkClick r:id="rId22" action="ppaction://hlinksldjump" tooltip="Verbindlichkeiten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Eigenkapital</a:t>
            </a:r>
          </a:p>
        </p:txBody>
      </p:sp>
      <p:sp>
        <p:nvSpPr>
          <p:cNvPr id="31" name="Rechteck 3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Auf der gleichen Seite des Rechtecks liegende Ecken abrunden 38">
            <a:hlinkClick r:id="rId23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391371643"/>
              </p:ext>
            </p:extLst>
          </p:nvPr>
        </p:nvGraphicFramePr>
        <p:xfrm>
          <a:off x="1062707" y="3394800"/>
          <a:ext cx="4926014" cy="1044058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Jahresergebnis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Eigenkapital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8" name="Object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7241016"/>
              </p:ext>
            </p:extLst>
          </p:nvPr>
        </p:nvGraphicFramePr>
        <p:xfrm>
          <a:off x="1193800" y="1181100"/>
          <a:ext cx="4826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7" name="Diagramm" r:id="rId24" imgW="4743405" imgH="2800430" progId="MSGraph.Chart.8">
                  <p:embed followColorScheme="full"/>
                </p:oleObj>
              </mc:Choice>
              <mc:Fallback>
                <p:oleObj name="Diagramm" r:id="rId24" imgW="4743405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260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39462" y="3846513"/>
            <a:ext cx="1187826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700" dirty="0">
                <a:solidFill>
                  <a:srgbClr val="000000"/>
                </a:solidFill>
                <a:latin typeface="Century Gothic" panose="020B0502020202020204" pitchFamily="34" charset="0"/>
              </a:rPr>
              <a:t>Einlagen abzgl. Entnahmen</a:t>
            </a:r>
          </a:p>
        </p:txBody>
      </p:sp>
      <p:sp>
        <p:nvSpPr>
          <p:cNvPr id="38" name="Rechteck 37"/>
          <p:cNvSpPr/>
          <p:nvPr>
            <p:custDataLst>
              <p:tags r:id="rId12"/>
            </p:custDataLst>
          </p:nvPr>
        </p:nvSpPr>
        <p:spPr>
          <a:xfrm>
            <a:off x="1447800" y="334949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41" name="Ellipse 40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1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23" name="Auf der gleichen Seite des Rechtecks liegende Ecken abrunden 22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2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8" name="Auf der gleichen Seite des Rechtecks liegende Ecken abrunden 17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3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Bilanz | Eigene Folie 4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Netto-Entnahmen"/>
          </p:cNvPr>
          <p:cNvSpPr/>
          <p:nvPr>
            <p:custDataLst>
              <p:tags r:id="rId4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Entnahmen</a:t>
            </a:r>
          </a:p>
        </p:txBody>
      </p:sp>
      <p:sp>
        <p:nvSpPr>
          <p:cNvPr id="17" name="Auf der gleichen Seite des Rechtecks liegende Ecken abrunden 16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3618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 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Liquiditätsrechnung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137988397"/>
              </p:ext>
            </p:extLst>
          </p:nvPr>
        </p:nvGraphicFramePr>
        <p:xfrm>
          <a:off x="509588" y="2405063"/>
          <a:ext cx="5238750" cy="277812"/>
        </p:xfrm>
        <a:graphic>
          <a:graphicData uri="http://schemas.openxmlformats.org/drawingml/2006/table">
            <a:tbl>
              <a:tblPr/>
              <a:tblGrid>
                <a:gridCol w="4102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5" marR="36005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090141590"/>
              </p:ext>
            </p:extLst>
          </p:nvPr>
        </p:nvGraphicFramePr>
        <p:xfrm>
          <a:off x="509588" y="1201738"/>
          <a:ext cx="2627312" cy="1139824"/>
        </p:xfrm>
        <a:graphic>
          <a:graphicData uri="http://schemas.openxmlformats.org/drawingml/2006/table">
            <a:tbl>
              <a:tblPr/>
              <a:tblGrid>
                <a:gridCol w="1882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Betriebliche Ausgaben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35991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565613886"/>
              </p:ext>
            </p:extLst>
          </p:nvPr>
        </p:nvGraphicFramePr>
        <p:xfrm>
          <a:off x="3116263" y="1203325"/>
          <a:ext cx="2627312" cy="1139825"/>
        </p:xfrm>
        <a:graphic>
          <a:graphicData uri="http://schemas.openxmlformats.org/drawingml/2006/table">
            <a:tbl>
              <a:tblPr/>
              <a:tblGrid>
                <a:gridCol w="1882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35991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Betriebliche Einnahmen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Verkauf Anlage-/ Finanzvermögen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35991" marR="35991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7198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883753980"/>
              </p:ext>
            </p:extLst>
          </p:nvPr>
        </p:nvGraphicFramePr>
        <p:xfrm>
          <a:off x="541723" y="2735263"/>
          <a:ext cx="51912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 aus…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Laufendem Geschäft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Einnahmen – Ausgaben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Fremdkapital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Eigenkapital</a:t>
                      </a:r>
                      <a:b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 Mittel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38662443"/>
              </p:ext>
            </p:extLst>
          </p:nvPr>
        </p:nvGraphicFramePr>
        <p:xfrm>
          <a:off x="2257971" y="3006725"/>
          <a:ext cx="431800" cy="143192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3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21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798" name="Rechteck 1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98500" y="2166938"/>
            <a:ext cx="57387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18" name="Rechteck 17"/>
          <p:cNvSpPr/>
          <p:nvPr>
            <p:custDataLst>
              <p:tags r:id="rId1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547003" y="1734791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19" name="Rechteck 18"/>
          <p:cNvSpPr/>
          <p:nvPr>
            <p:custDataLst>
              <p:tags r:id="rId15"/>
            </p:custDataLst>
          </p:nvPr>
        </p:nvSpPr>
        <p:spPr>
          <a:xfrm>
            <a:off x="679371" y="4025812"/>
            <a:ext cx="815929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Einlagen - Entnahmen</a:t>
            </a:r>
          </a:p>
        </p:txBody>
      </p:sp>
      <p:graphicFrame>
        <p:nvGraphicFramePr>
          <p:cNvPr id="20" name="Object 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9723470"/>
              </p:ext>
            </p:extLst>
          </p:nvPr>
        </p:nvGraphicFramePr>
        <p:xfrm>
          <a:off x="2692400" y="2772023"/>
          <a:ext cx="3149600" cy="167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3" name="Diagramm" r:id="rId22" imgW="5305313" imgH="2648096" progId="MSGraph.Chart.8">
                  <p:embed followColorScheme="full"/>
                </p:oleObj>
              </mc:Choice>
              <mc:Fallback>
                <p:oleObj name="Diagramm" r:id="rId22" imgW="5305313" imgH="264809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2772023"/>
                        <a:ext cx="3149600" cy="1674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Liquiditätsentwicklung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21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5" name="Auf der gleichen Seite des Rechtecks liegende Ecken abrunden 24">
            <a:hlinkClick r:id="rId22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2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3" name="Rechteck 32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81035255"/>
              </p:ext>
            </p:extLst>
          </p:nvPr>
        </p:nvGraphicFramePr>
        <p:xfrm>
          <a:off x="238125" y="1136650"/>
          <a:ext cx="5759453" cy="334486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3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801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67944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14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3983" marB="35996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6919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1" marR="91431" marT="45714" marB="4571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8" name="Object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448495"/>
              </p:ext>
            </p:extLst>
          </p:nvPr>
        </p:nvGraphicFramePr>
        <p:xfrm>
          <a:off x="169491" y="1600200"/>
          <a:ext cx="5875709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3" name="Diagramm" r:id="rId25" imgW="6858000" imgH="4181468" progId="MSGraph.Chart.8">
                  <p:embed followColorScheme="full"/>
                </p:oleObj>
              </mc:Choice>
              <mc:Fallback>
                <p:oleObj name="Diagramm" r:id="rId25" imgW="6858000" imgH="4181468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491" y="1600200"/>
                        <a:ext cx="5875709" cy="2857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hteck 33"/>
          <p:cNvSpPr/>
          <p:nvPr>
            <p:custDataLst>
              <p:tags r:id="rId10"/>
            </p:custDataLst>
          </p:nvPr>
        </p:nvSpPr>
        <p:spPr bwMode="auto">
          <a:xfrm>
            <a:off x="2759075" y="1244600"/>
            <a:ext cx="1260475" cy="1619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Rechteck 34"/>
          <p:cNvSpPr/>
          <p:nvPr>
            <p:custDataLst>
              <p:tags r:id="rId11"/>
            </p:custDataLst>
          </p:nvPr>
        </p:nvSpPr>
        <p:spPr bwMode="auto">
          <a:xfrm>
            <a:off x="4517518" y="1244600"/>
            <a:ext cx="1260475" cy="1619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hteck 35"/>
          <p:cNvSpPr/>
          <p:nvPr>
            <p:custDataLst>
              <p:tags r:id="rId12"/>
            </p:custDataLst>
          </p:nvPr>
        </p:nvSpPr>
        <p:spPr bwMode="auto">
          <a:xfrm>
            <a:off x="1010186" y="1244600"/>
            <a:ext cx="1260475" cy="1666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Rechteck 36"/>
          <p:cNvSpPr/>
          <p:nvPr>
            <p:custDataLst>
              <p:tags r:id="rId13"/>
            </p:custDataLst>
          </p:nvPr>
        </p:nvSpPr>
        <p:spPr bwMode="auto">
          <a:xfrm>
            <a:off x="241499" y="1371600"/>
            <a:ext cx="487164" cy="142875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Rechteck 37"/>
          <p:cNvSpPr/>
          <p:nvPr>
            <p:custDataLst>
              <p:tags r:id="rId14"/>
            </p:custDataLst>
          </p:nvPr>
        </p:nvSpPr>
        <p:spPr bwMode="auto">
          <a:xfrm>
            <a:off x="1030288" y="1140351"/>
            <a:ext cx="4826000" cy="106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6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  <p:sp>
        <p:nvSpPr>
          <p:cNvPr id="39" name="Rechteck 38"/>
          <p:cNvSpPr/>
          <p:nvPr>
            <p:custDataLst>
              <p:tags r:id="rId15"/>
            </p:custDataLst>
          </p:nvPr>
        </p:nvSpPr>
        <p:spPr>
          <a:xfrm>
            <a:off x="2057400" y="1385830"/>
            <a:ext cx="431800" cy="180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40" name="Rechteck 39"/>
          <p:cNvSpPr/>
          <p:nvPr>
            <p:custDataLst>
              <p:tags r:id="rId16"/>
            </p:custDataLst>
          </p:nvPr>
        </p:nvSpPr>
        <p:spPr>
          <a:xfrm>
            <a:off x="3805238" y="1385830"/>
            <a:ext cx="431800" cy="179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41" name="Rechteck 40"/>
          <p:cNvSpPr/>
          <p:nvPr>
            <p:custDataLst>
              <p:tags r:id="rId17"/>
            </p:custDataLst>
          </p:nvPr>
        </p:nvSpPr>
        <p:spPr>
          <a:xfrm>
            <a:off x="5564188" y="1385830"/>
            <a:ext cx="431800" cy="179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Entnahmen</a:t>
            </a:r>
          </a:p>
        </p:txBody>
      </p:sp>
      <p:sp>
        <p:nvSpPr>
          <p:cNvPr id="42" name="Rechteck 41"/>
          <p:cNvSpPr/>
          <p:nvPr>
            <p:custDataLst>
              <p:tags r:id="rId18"/>
            </p:custDataLst>
          </p:nvPr>
        </p:nvSpPr>
        <p:spPr>
          <a:xfrm>
            <a:off x="4421372" y="4455376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mit Kontokorrent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20" name="Rechteck 19">
            <a:hlinkClick r:id="rId14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21" name="Rechteck 20">
            <a:hlinkClick r:id="rId15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>
            <a:hlinkClick r:id="rId16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Rechteck 2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9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9356726"/>
              </p:ext>
            </p:extLst>
          </p:nvPr>
        </p:nvGraphicFramePr>
        <p:xfrm>
          <a:off x="110967" y="3389615"/>
          <a:ext cx="5879626" cy="824727"/>
        </p:xfrm>
        <a:graphic>
          <a:graphicData uri="http://schemas.openxmlformats.org/drawingml/2006/table">
            <a:tbl>
              <a:tblPr/>
              <a:tblGrid>
                <a:gridCol w="1343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Jahresendbestand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abzgl. Jahresanfangsbestand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Auf-/Abbau Liquidität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" name="Object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303676"/>
              </p:ext>
            </p:extLst>
          </p:nvPr>
        </p:nvGraphicFramePr>
        <p:xfrm>
          <a:off x="1155700" y="1193800"/>
          <a:ext cx="4902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3" name="Diagramm" r:id="rId19" imgW="4600687" imgH="3171765" progId="MSGraph.Chart.8">
                  <p:embed followColorScheme="full"/>
                </p:oleObj>
              </mc:Choice>
              <mc:Fallback>
                <p:oleObj name="Diagramm" r:id="rId19" imgW="4600687" imgH="317176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022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Ziele und Strategien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" name="Auf der gleichen Seite des Rechtecks liegende Ecken abrunden 33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35" name="Auf der gleichen Seite des Rechtecks liegende Ecken abrunden 34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36" name="Auf der gleichen Seite des Rechtecks liegende Ecken abrunden 35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37" name="Auf der gleichen Seite des Rechtecks liegende Ecken abrunden 36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8" name="Auf der gleichen Seite des Rechtecks liegende Ecken abrunden 37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723688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Maßnahmen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Tabel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416548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Strategien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3" name="Tabel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795688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Kurzfristige Ziele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411449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Langfristige Ziele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2446958" y="2586534"/>
            <a:ext cx="134972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Ziele und Strategien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6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7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15" name="Rechteck 14">
            <a:hlinkClick r:id="rId18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16" name="Rechteck 15">
            <a:hlinkClick r:id="rId19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20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21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Rechteck 22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0" name="Group 75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372572706"/>
              </p:ext>
            </p:extLst>
          </p:nvPr>
        </p:nvGraphicFramePr>
        <p:xfrm>
          <a:off x="763566" y="3506314"/>
          <a:ext cx="5220000" cy="825501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Laufendes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Geschäft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- Anschaffung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- Tilgung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4207763" y="3546763"/>
            <a:ext cx="755650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Einlagen                         - Entnahmen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200107443"/>
              </p:ext>
            </p:extLst>
          </p:nvPr>
        </p:nvGraphicFramePr>
        <p:xfrm>
          <a:off x="1055171" y="1200701"/>
          <a:ext cx="49320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7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3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/ Cashflows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letzten 3 Jahre (kumuliert) aus..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35995" marT="0" marB="35992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Laufendem Geschäft</a:t>
                      </a:r>
                    </a:p>
                    <a:p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Fremdkapital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Eigenkapital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Liquiditätsauf-/Abbau in den letzten 3 Jahren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5" marR="914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2" name="Object 1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193951"/>
              </p:ext>
            </p:extLst>
          </p:nvPr>
        </p:nvGraphicFramePr>
        <p:xfrm>
          <a:off x="3124200" y="1270000"/>
          <a:ext cx="29972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15" name="Diagramm" r:id="rId23" imgW="5838892" imgH="3533782" progId="MSGraph.Chart.8">
                  <p:embed followColorScheme="full"/>
                </p:oleObj>
              </mc:Choice>
              <mc:Fallback>
                <p:oleObj name="Diagramm" r:id="rId23" imgW="5838892" imgH="353378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70000"/>
                        <a:ext cx="29972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492806957"/>
              </p:ext>
            </p:extLst>
          </p:nvPr>
        </p:nvGraphicFramePr>
        <p:xfrm>
          <a:off x="2705664" y="1565559"/>
          <a:ext cx="431800" cy="1908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/>
          <p:cNvSpPr/>
          <p:nvPr>
            <p:custDataLst>
              <p:tags r:id="rId13"/>
            </p:custDataLst>
          </p:nvPr>
        </p:nvSpPr>
        <p:spPr>
          <a:xfrm>
            <a:off x="1093271" y="2901538"/>
            <a:ext cx="815929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Einlagen - 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9022927"/>
              </p:ext>
            </p:extLst>
          </p:nvPr>
        </p:nvGraphicFramePr>
        <p:xfrm>
          <a:off x="1193800" y="1193800"/>
          <a:ext cx="48641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00" name="Diagramm" r:id="rId12" imgW="4600687" imgH="3171765" progId="MSGraph.Chart.8">
                  <p:embed followColorScheme="full"/>
                </p:oleObj>
              </mc:Choice>
              <mc:Fallback>
                <p:oleObj name="Diagramm" r:id="rId12" imgW="4600687" imgH="317176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641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Gewinn und Liquidität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Rechteck 13">
            <a:hlinkClick r:id="rId14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5" name="Rechteck 14">
            <a:hlinkClick r:id="rId15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16" name="Rechteck 15">
            <a:hlinkClick r:id="rId16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17" name="Rechteck 16">
            <a:hlinkClick r:id="rId17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1" name="Auf der gleichen Seite des Rechtecks liegende Ecken abrunden 20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Auf der gleichen Seite des Rechtecks liegende Ecken abrunden 2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4276822732"/>
              </p:ext>
            </p:extLst>
          </p:nvPr>
        </p:nvGraphicFramePr>
        <p:xfrm>
          <a:off x="109675" y="3389615"/>
          <a:ext cx="5879626" cy="824727"/>
        </p:xfrm>
        <a:graphic>
          <a:graphicData uri="http://schemas.openxmlformats.org/drawingml/2006/table">
            <a:tbl>
              <a:tblPr/>
              <a:tblGrid>
                <a:gridCol w="1343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3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Liquidität aus lfd. Geschäft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Gewinn/Verlust lt. GuV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9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lfd. Liquiditätsbindung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Betriebliche Liquiditätsbindung </a:t>
            </a:r>
          </a:p>
        </p:txBody>
      </p:sp>
      <p:graphicFrame>
        <p:nvGraphicFramePr>
          <p:cNvPr id="40" name="Tabelle 39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4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42" name="Rechteck 41">
            <a:hlinkClick r:id="rId15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</a:p>
        </p:txBody>
      </p:sp>
      <p:sp>
        <p:nvSpPr>
          <p:cNvPr id="43" name="Rechteck 42">
            <a:hlinkClick r:id="rId16" action="ppaction://hlinksldjump" tooltip="Gewinn und Liquid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 und Liquidität</a:t>
            </a:r>
          </a:p>
        </p:txBody>
      </p:sp>
      <p:sp>
        <p:nvSpPr>
          <p:cNvPr id="44" name="Rechteck 43">
            <a:hlinkClick r:id="rId17" action="ppaction://hlinksldjump" tooltip="Betriebliche Liquiditätsbin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Liquiditätsbindung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1" name="Auf der gleichen Seite des Rechtecks liegende Ecken abrunden 20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Auf der gleichen Seite des Rechtecks liegende Ecken abrunden 22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96433391"/>
              </p:ext>
            </p:extLst>
          </p:nvPr>
        </p:nvGraphicFramePr>
        <p:xfrm>
          <a:off x="1049338" y="1283151"/>
          <a:ext cx="4932000" cy="219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4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5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5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Liquiditätsbindung aus lfd. Geschäft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letzten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36002" marT="0" marB="36009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 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Vorräte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Kunden-Forderungen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Rückstellungen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Lieferanten Verbindlichkeiten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Auf-/Abbau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sonstiges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Liquiditätsbindung aus lfd. Geschäft in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 Jahren</a:t>
                      </a:r>
                    </a:p>
                  </a:txBody>
                  <a:tcPr marL="36002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2" marR="9144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Object 1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192105"/>
              </p:ext>
            </p:extLst>
          </p:nvPr>
        </p:nvGraphicFramePr>
        <p:xfrm>
          <a:off x="3124200" y="1282700"/>
          <a:ext cx="29464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4" name="Diagramm" r:id="rId21" imgW="6076995" imgH="3733787" progId="MSGraph.Chart.8">
                  <p:embed followColorScheme="full"/>
                </p:oleObj>
              </mc:Choice>
              <mc:Fallback>
                <p:oleObj name="Diagramm" r:id="rId21" imgW="6076995" imgH="373378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82700"/>
                        <a:ext cx="29464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Group 116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298340714"/>
              </p:ext>
            </p:extLst>
          </p:nvPr>
        </p:nvGraphicFramePr>
        <p:xfrm>
          <a:off x="2600325" y="1568385"/>
          <a:ext cx="468313" cy="1915200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468324"/>
              </p:ext>
            </p:extLst>
          </p:nvPr>
        </p:nvGraphicFramePr>
        <p:xfrm>
          <a:off x="1352689" y="4336703"/>
          <a:ext cx="4644000" cy="163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7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512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Hinzurechnen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Aufbau (positive Werte) abziehen</a:t>
                      </a:r>
                    </a:p>
                  </a:txBody>
                  <a:tcPr marL="0" marR="0" marT="36016" marB="36016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Aufbau (positive Werte) hinzurechnen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16" marB="36016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Group 75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673983103"/>
              </p:ext>
            </p:extLst>
          </p:nvPr>
        </p:nvGraphicFramePr>
        <p:xfrm>
          <a:off x="776692" y="3503265"/>
          <a:ext cx="5219997" cy="825501"/>
        </p:xfrm>
        <a:graphic>
          <a:graphicData uri="http://schemas.openxmlformats.org/drawingml/2006/table">
            <a:tbl>
              <a:tblPr/>
              <a:tblGrid>
                <a:gridCol w="568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45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Kunden-Forderg.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Rückstellung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Lieferanten-Verb.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Auf-/Abbau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Liquiditäts- bindung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199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1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Rechteck 24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2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3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4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69998353"/>
              </p:ext>
            </p:extLst>
          </p:nvPr>
        </p:nvGraphicFramePr>
        <p:xfrm>
          <a:off x="122594" y="3395711"/>
          <a:ext cx="5867999" cy="815142"/>
        </p:xfrm>
        <a:graphic>
          <a:graphicData uri="http://schemas.openxmlformats.org/drawingml/2006/table">
            <a:tbl>
              <a:tblPr/>
              <a:tblGrid>
                <a:gridCol w="1339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4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Steuern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Summe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Vorauszahlungen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7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Nachzahlung/Erstattung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6" name="Object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158860"/>
              </p:ext>
            </p:extLst>
          </p:nvPr>
        </p:nvGraphicFramePr>
        <p:xfrm>
          <a:off x="11938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5" name="Diagramm" r:id="rId16" imgW="4572000" imgH="3181443" progId="MSGraph.Chart.8">
                  <p:embed followColorScheme="full"/>
                </p:oleObj>
              </mc:Choice>
              <mc:Fallback>
                <p:oleObj name="Diagramm" r:id="rId16" imgW="4572000" imgH="318144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hteck 1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Betriebliche Steuern | 3 Jahre | Steuerbelastungsvergleich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12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15" name="Auf der gleichen Seite des Rechtecks liegende Ecken abrunden 14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6" name="Auf der gleichen Seite des Rechtecks liegende Ecken abrunden 15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Auf der gleichen Seite des Rechtecks liegende Ecken abrunden 16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24" name="Rechteck 23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045966143"/>
              </p:ext>
            </p:extLst>
          </p:nvPr>
        </p:nvGraphicFramePr>
        <p:xfrm>
          <a:off x="734593" y="3390759"/>
          <a:ext cx="5256000" cy="828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Gewinn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 Steuern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GewSt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KSt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Ertragsteuern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413887"/>
              </p:ext>
            </p:extLst>
          </p:nvPr>
        </p:nvGraphicFramePr>
        <p:xfrm>
          <a:off x="12065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79" name="Diagramm" r:id="rId16" imgW="3991087" imgH="3105097" progId="MSGraph.Chart.8">
                  <p:embed followColorScheme="full"/>
                </p:oleObj>
              </mc:Choice>
              <mc:Fallback>
                <p:oleObj name="Diagramm" r:id="rId16" imgW="3991087" imgH="310509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hteck 24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>
            <a:hlinkClick r:id="rId12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20" name="Auf der gleichen Seite des Rechtecks liegende Ecken abrunden 19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1" name="Auf der gleichen Seite des Rechtecks liegende Ecken abrunden 20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6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30" name="Rechteck 29">
            <a:hlinkClick r:id="rId15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sp>
        <p:nvSpPr>
          <p:cNvPr id="31" name="Rechteck 3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093750118"/>
              </p:ext>
            </p:extLst>
          </p:nvPr>
        </p:nvGraphicFramePr>
        <p:xfrm>
          <a:off x="913947" y="3390246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824370"/>
              </p:ext>
            </p:extLst>
          </p:nvPr>
        </p:nvGraphicFramePr>
        <p:xfrm>
          <a:off x="1181100" y="1219200"/>
          <a:ext cx="47879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5" name="Diagramm" r:id="rId17" imgW="11430000" imgH="9143960" progId="MSGraph.Chart.8">
                  <p:embed followColorScheme="full"/>
                </p:oleObj>
              </mc:Choice>
              <mc:Fallback>
                <p:oleObj name="Diagramm" r:id="rId17" imgW="11430000" imgH="914396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219200"/>
                        <a:ext cx="47879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Corporate identity und Mission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29" name="Auf der gleichen Seite des Rechtecks liegende Ecken abrunden 28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30" name="Auf der gleichen Seite des Rechtecks liegende Ecken abrunden 29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37084"/>
              </p:ext>
            </p:extLst>
          </p:nvPr>
        </p:nvGraphicFramePr>
        <p:xfrm>
          <a:off x="4125913" y="1243013"/>
          <a:ext cx="1871662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Unsere Mission lautet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64291"/>
              </p:ext>
            </p:extLst>
          </p:nvPr>
        </p:nvGraphicFramePr>
        <p:xfrm>
          <a:off x="213326" y="1243013"/>
          <a:ext cx="1872000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Wer wir sind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feld 14"/>
          <p:cNvSpPr txBox="1"/>
          <p:nvPr/>
        </p:nvSpPr>
        <p:spPr>
          <a:xfrm>
            <a:off x="2637715" y="2586534"/>
            <a:ext cx="96821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CI und Mission</a:t>
            </a:r>
            <a:endParaRPr lang="de-DE" sz="1100" dirty="0"/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Steuerbelastungsvergleich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>
            <a:hlinkClick r:id="rId12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18" name="Auf der gleichen Seite des Rechtecks liegende Ecken abrunden 17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9" name="Auf der gleichen Seite des Rechtecks liegende Ecken abrunden 18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0" name="Auf der gleichen Seite des Rechtecks liegende Ecken abrunden 19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6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30" name="Rechteck 29">
            <a:hlinkClick r:id="rId15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sp>
        <p:nvSpPr>
          <p:cNvPr id="23" name="Rechteck 22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530153894"/>
              </p:ext>
            </p:extLst>
          </p:nvPr>
        </p:nvGraphicFramePr>
        <p:xfrm>
          <a:off x="913947" y="338913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31" marB="45731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gesamt 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Object 7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723897"/>
              </p:ext>
            </p:extLst>
          </p:nvPr>
        </p:nvGraphicFramePr>
        <p:xfrm>
          <a:off x="1206500" y="1219200"/>
          <a:ext cx="48260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36" name="Diagramm" r:id="rId17" imgW="11801497" imgH="7877261" progId="MSGraph.Chart.8">
                  <p:embed followColorScheme="full"/>
                </p:oleObj>
              </mc:Choice>
              <mc:Fallback>
                <p:oleObj name="Diagramm" r:id="rId17" imgW="11801497" imgH="787726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219200"/>
                        <a:ext cx="48260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Eigene Folie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Auf der gleichen Seite des Rechtecks liegende Ecken abrunden 8">
            <a:hlinkClick r:id="rId10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sp>
        <p:nvSpPr>
          <p:cNvPr id="10" name="Auf der gleichen Seite des Rechtecks liegende Ecken abrunden 9">
            <a:hlinkClick r:id="rId11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1" name="Auf der gleichen Seite des Rechtecks liegende Ecken abrunden 10" hidden="1">
            <a:hlinkClick r:id="rId1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2" name="Auf der gleichen Seite des Rechtecks liegende Ecken abrunden 1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Ergebnis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19" name="Rechteck 18">
            <a:hlinkClick r:id="rId18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20" name="Rechteck 19">
            <a:hlinkClick r:id="rId19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Kennzahlen-Schnelltest"/>
          </p:cNvPr>
          <p:cNvSpPr/>
          <p:nvPr>
            <p:custDataLst>
              <p:tags r:id="rId4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2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5" name="Rechteck 2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3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41" name="Rechteck 40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sp>
        <p:nvSpPr>
          <p:cNvPr id="34" name="Auf der gleichen Seite des Rechtecks liegende Ecken abrunden 33" hidden="1">
            <a:hlinkClick r:id="rId25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8" name="Group 1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274850"/>
              </p:ext>
            </p:extLst>
          </p:nvPr>
        </p:nvGraphicFramePr>
        <p:xfrm>
          <a:off x="1104900" y="1331913"/>
          <a:ext cx="4619625" cy="2447926"/>
        </p:xfrm>
        <a:graphic>
          <a:graphicData uri="http://schemas.openxmlformats.org/drawingml/2006/table">
            <a:tbl>
              <a:tblPr/>
              <a:tblGrid>
                <a:gridCol w="461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1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19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A. Note für Finanzstärke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B. Note für Ertragsstärke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C. Gesamtnote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Sehr gut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Gut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Kritisch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  <a:b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Gefahr</a:t>
                      </a:r>
                    </a:p>
                  </a:txBody>
                  <a:tcPr marL="0" marR="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2" name="Group 135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679719371"/>
              </p:ext>
            </p:extLst>
          </p:nvPr>
        </p:nvGraphicFramePr>
        <p:xfrm>
          <a:off x="1154113" y="3806825"/>
          <a:ext cx="1768475" cy="385763"/>
        </p:xfrm>
        <a:graphic>
          <a:graphicData uri="http://schemas.openxmlformats.org/drawingml/2006/table">
            <a:tbl>
              <a:tblPr/>
              <a:tblGrid>
                <a:gridCol w="44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Noten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3" name="Group 1360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590126932"/>
              </p:ext>
            </p:extLst>
          </p:nvPr>
        </p:nvGraphicFramePr>
        <p:xfrm>
          <a:off x="2984500" y="3806825"/>
          <a:ext cx="1323975" cy="385763"/>
        </p:xfrm>
        <a:graphic>
          <a:graphicData uri="http://schemas.openxmlformats.org/drawingml/2006/table">
            <a:tbl>
              <a:tblPr/>
              <a:tblGrid>
                <a:gridCol w="44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" name="Group 1359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973452916"/>
              </p:ext>
            </p:extLst>
          </p:nvPr>
        </p:nvGraphicFramePr>
        <p:xfrm>
          <a:off x="4370388" y="3806825"/>
          <a:ext cx="1316037" cy="385763"/>
        </p:xfrm>
        <a:graphic>
          <a:graphicData uri="http://schemas.openxmlformats.org/drawingml/2006/table">
            <a:tbl>
              <a:tblPr/>
              <a:tblGrid>
                <a:gridCol w="43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675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" name="Rectangle 1305"/>
          <p:cNvSpPr>
            <a:spLocks noChangeArrowheads="1"/>
          </p:cNvSpPr>
          <p:nvPr/>
        </p:nvSpPr>
        <p:spPr bwMode="auto">
          <a:xfrm>
            <a:off x="962025" y="1547813"/>
            <a:ext cx="142875" cy="2305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dirty="0">
              <a:latin typeface="Century Gothic" panose="020B0502020202020204" pitchFamily="34" charset="0"/>
            </a:endParaRPr>
          </a:p>
        </p:txBody>
      </p:sp>
      <p:graphicFrame>
        <p:nvGraphicFramePr>
          <p:cNvPr id="46" name="Group 1356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768952580"/>
              </p:ext>
            </p:extLst>
          </p:nvPr>
        </p:nvGraphicFramePr>
        <p:xfrm>
          <a:off x="1609651" y="4243388"/>
          <a:ext cx="4076773" cy="192087"/>
        </p:xfrm>
        <a:graphic>
          <a:graphicData uri="http://schemas.openxmlformats.org/drawingml/2006/table">
            <a:tbl>
              <a:tblPr/>
              <a:tblGrid>
                <a:gridCol w="2715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3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3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087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</a:rPr>
                        <a:t>Achtung: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Zur objektiveren Beurteilung der Kennzahlen, wurden die Personalkosten um folgenden kalkulatorischen </a:t>
                      </a: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Unternehmerlohn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erhöht: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" name="Rechteck 46"/>
          <p:cNvSpPr/>
          <p:nvPr/>
        </p:nvSpPr>
        <p:spPr>
          <a:xfrm>
            <a:off x="1537643" y="1619895"/>
            <a:ext cx="4175770" cy="2149476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9" name="Schnelltest Note Ertragsstärk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820670"/>
              </p:ext>
            </p:extLst>
          </p:nvPr>
        </p:nvGraphicFramePr>
        <p:xfrm>
          <a:off x="27686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1" name="Diagramm" r:id="rId26" imgW="1190513" imgH="1286054" progId="MSGraph.Chart.8">
                  <p:embed followColorScheme="full"/>
                </p:oleObj>
              </mc:Choice>
              <mc:Fallback>
                <p:oleObj name="Diagramm" r:id="rId26" imgW="1190513" imgH="128605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Schnelltest Note Gesamt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120310"/>
              </p:ext>
            </p:extLst>
          </p:nvPr>
        </p:nvGraphicFramePr>
        <p:xfrm>
          <a:off x="41529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2" name="Diagramm" r:id="rId28" imgW="1190513" imgH="1286054" progId="MSGraph.Chart.8">
                  <p:embed followColorScheme="full"/>
                </p:oleObj>
              </mc:Choice>
              <mc:Fallback>
                <p:oleObj name="Diagramm" r:id="rId28" imgW="1190513" imgH="128605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Schnelltest Note Finanzstärk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376015"/>
              </p:ext>
            </p:extLst>
          </p:nvPr>
        </p:nvGraphicFramePr>
        <p:xfrm>
          <a:off x="1371600" y="1765300"/>
          <a:ext cx="1651000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3" name="Diagramm" r:id="rId30" imgW="1190513" imgH="1286054" progId="MSGraph.Chart.8">
                  <p:embed followColorScheme="full"/>
                </p:oleObj>
              </mc:Choice>
              <mc:Fallback>
                <p:oleObj name="Diagramm" r:id="rId30" imgW="1190513" imgH="128605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765300"/>
                        <a:ext cx="1651000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6672793"/>
              </p:ext>
            </p:extLst>
          </p:nvPr>
        </p:nvGraphicFramePr>
        <p:xfrm>
          <a:off x="2509838" y="3084513"/>
          <a:ext cx="2195511" cy="1127381"/>
        </p:xfrm>
        <a:graphic>
          <a:graphicData uri="http://schemas.openxmlformats.org/drawingml/2006/table">
            <a:tbl>
              <a:tblPr/>
              <a:tblGrid>
                <a:gridCol w="73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993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A. Gesamtnote zur Finanzstärke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1" name="Group 19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857603"/>
              </p:ext>
            </p:extLst>
          </p:nvPr>
        </p:nvGraphicFramePr>
        <p:xfrm>
          <a:off x="3698875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Schuldentilgungsdauer in Jahren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0,00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" name="Group 192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967824660"/>
              </p:ext>
            </p:extLst>
          </p:nvPr>
        </p:nvGraphicFramePr>
        <p:xfrm>
          <a:off x="1249363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Eigenkapitalquote (Wirtschaftliches EK)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Finanzstärke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Kennzahlen-Schnelltest"/>
          </p:cNvPr>
          <p:cNvSpPr/>
          <p:nvPr>
            <p:custDataLst>
              <p:tags r:id="rId9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Finanzkennzahlen"/>
          </p:cNvPr>
          <p:cNvSpPr/>
          <p:nvPr>
            <p:custDataLst>
              <p:tags r:id="rId10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Vermögenskennzahlen"/>
          </p:cNvPr>
          <p:cNvSpPr/>
          <p:nvPr>
            <p:custDataLst>
              <p:tags r:id="rId11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Ertragskennzahlen"/>
          </p:cNvPr>
          <p:cNvSpPr/>
          <p:nvPr>
            <p:custDataLst>
              <p:tags r:id="rId12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Ertragskennzahlen"/>
          </p:cNvPr>
          <p:cNvSpPr/>
          <p:nvPr>
            <p:custDataLst>
              <p:tags r:id="rId13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5" name="Rechteck 34">
            <a:hlinkClick r:id="rId22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6" name="Rechteck 35">
            <a:hlinkClick r:id="rId23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graphicFrame>
        <p:nvGraphicFramePr>
          <p:cNvPr id="41986" name="Aktuelles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4642184"/>
              </p:ext>
            </p:extLst>
          </p:nvPr>
        </p:nvGraphicFramePr>
        <p:xfrm>
          <a:off x="29337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15" name="Diagramm" r:id="rId25" imgW="11430000" imgH="3048106" progId="MSGraph.Chart.8">
                  <p:embed followColorScheme="full"/>
                </p:oleObj>
              </mc:Choice>
              <mc:Fallback>
                <p:oleObj name="Diagramm" r:id="rId25" imgW="11430000" imgH="3048106" progId="MSGraph.Chart.8">
                  <p:embed followColorScheme="full"/>
                  <p:pic>
                    <p:nvPicPr>
                      <p:cNvPr id="0" name="Aktuelles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Vor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91914"/>
              </p:ext>
            </p:extLst>
          </p:nvPr>
        </p:nvGraphicFramePr>
        <p:xfrm>
          <a:off x="29337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16" name="Diagramm" r:id="rId27" imgW="11430000" imgH="3048106" progId="MSGraph.Chart.8">
                  <p:embed followColorScheme="full"/>
                </p:oleObj>
              </mc:Choice>
              <mc:Fallback>
                <p:oleObj name="Diagramm" r:id="rId27" imgW="11430000" imgH="3048106" progId="MSGraph.Chart.8">
                  <p:embed followColorScheme="full"/>
                  <p:pic>
                    <p:nvPicPr>
                      <p:cNvPr id="0" name="Vor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VorVorjahr.NoteE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246410"/>
              </p:ext>
            </p:extLst>
          </p:nvPr>
        </p:nvGraphicFramePr>
        <p:xfrm>
          <a:off x="29337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17" name="Diagramm" r:id="rId29" imgW="11430000" imgH="3048106" progId="MSGraph.Chart.8">
                  <p:embed followColorScheme="full"/>
                </p:oleObj>
              </mc:Choice>
              <mc:Fallback>
                <p:oleObj name="Diagramm" r:id="rId29" imgW="11430000" imgH="3048106" progId="MSGraph.Chart.8">
                  <p:embed followColorScheme="full"/>
                  <p:pic>
                    <p:nvPicPr>
                      <p:cNvPr id="0" name="VorVorjahr.NoteEK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Aktuelles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4008189"/>
              </p:ext>
            </p:extLst>
          </p:nvPr>
        </p:nvGraphicFramePr>
        <p:xfrm>
          <a:off x="53721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18" name="Diagramm" r:id="rId31" imgW="11430000" imgH="3048106" progId="MSGraph.Chart.8">
                  <p:embed followColorScheme="full"/>
                </p:oleObj>
              </mc:Choice>
              <mc:Fallback>
                <p:oleObj name="Diagramm" r:id="rId31" imgW="11430000" imgH="3048106" progId="MSGraph.Chart.8">
                  <p:embed followColorScheme="full"/>
                  <p:pic>
                    <p:nvPicPr>
                      <p:cNvPr id="0" name="Aktuelles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Aktuelles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5558292"/>
              </p:ext>
            </p:extLst>
          </p:nvPr>
        </p:nvGraphicFramePr>
        <p:xfrm>
          <a:off x="4114800" y="35306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19" name="Diagramm" r:id="rId33" imgW="11430000" imgH="3048106" progId="MSGraph.Chart.8">
                  <p:embed followColorScheme="full"/>
                </p:oleObj>
              </mc:Choice>
              <mc:Fallback>
                <p:oleObj name="Diagramm" r:id="rId33" imgW="11430000" imgH="3048106" progId="MSGraph.Chart.8">
                  <p:embed followColorScheme="full"/>
                  <p:pic>
                    <p:nvPicPr>
                      <p:cNvPr id="0" name="Aktuelles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306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Vor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5739333"/>
              </p:ext>
            </p:extLst>
          </p:nvPr>
        </p:nvGraphicFramePr>
        <p:xfrm>
          <a:off x="4114800" y="37719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0" name="Diagramm" r:id="rId35" imgW="11430000" imgH="3048106" progId="MSGraph.Chart.8">
                  <p:embed followColorScheme="full"/>
                </p:oleObj>
              </mc:Choice>
              <mc:Fallback>
                <p:oleObj name="Diagramm" r:id="rId35" imgW="11430000" imgH="3048106" progId="MSGraph.Chart.8">
                  <p:embed followColorScheme="full"/>
                  <p:pic>
                    <p:nvPicPr>
                      <p:cNvPr id="0" name="Vor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7719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VorVorjahr.NoteFinanz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1877192"/>
              </p:ext>
            </p:extLst>
          </p:nvPr>
        </p:nvGraphicFramePr>
        <p:xfrm>
          <a:off x="4114800" y="4013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1" name="Diagramm" r:id="rId37" imgW="11430000" imgH="3048106" progId="MSGraph.Chart.8">
                  <p:embed followColorScheme="full"/>
                </p:oleObj>
              </mc:Choice>
              <mc:Fallback>
                <p:oleObj name="Diagramm" r:id="rId37" imgW="11430000" imgH="3048106" progId="MSGraph.Chart.8">
                  <p:embed followColorScheme="full"/>
                  <p:pic>
                    <p:nvPicPr>
                      <p:cNvPr id="0" name="VorVorjahr.NoteFinanz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13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Vor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546690"/>
              </p:ext>
            </p:extLst>
          </p:nvPr>
        </p:nvGraphicFramePr>
        <p:xfrm>
          <a:off x="53721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2" name="Diagramm" r:id="rId39" imgW="11430000" imgH="3048106" progId="MSGraph.Chart.8">
                  <p:embed followColorScheme="full"/>
                </p:oleObj>
              </mc:Choice>
              <mc:Fallback>
                <p:oleObj name="Diagramm" r:id="rId39" imgW="11430000" imgH="3048106" progId="MSGraph.Chart.8">
                  <p:embed followColorScheme="full"/>
                  <p:pic>
                    <p:nvPicPr>
                      <p:cNvPr id="0" name="Vor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4" name="VorVorjahr.NoteSchuldentilgungsda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0901551"/>
              </p:ext>
            </p:extLst>
          </p:nvPr>
        </p:nvGraphicFramePr>
        <p:xfrm>
          <a:off x="53721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3" name="Diagramm" r:id="rId41" imgW="11430000" imgH="3048106" progId="MSGraph.Chart.8">
                  <p:embed followColorScheme="full"/>
                </p:oleObj>
              </mc:Choice>
              <mc:Fallback>
                <p:oleObj name="Diagramm" r:id="rId41" imgW="11430000" imgH="3048106" progId="MSGraph.Chart.8">
                  <p:embed followColorScheme="full"/>
                  <p:pic>
                    <p:nvPicPr>
                      <p:cNvPr id="0" name="VorVorjahr.NoteSchuldentilgungsda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feld 40"/>
          <p:cNvSpPr txBox="1"/>
          <p:nvPr/>
        </p:nvSpPr>
        <p:spPr>
          <a:xfrm>
            <a:off x="1249363" y="1258888"/>
            <a:ext cx="4645025" cy="2769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de-D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Kennzahlenanalyse zur Finanzstärke</a:t>
            </a:r>
          </a:p>
        </p:txBody>
      </p:sp>
      <p:sp>
        <p:nvSpPr>
          <p:cNvPr id="43" name="Geschweifte Klammer rechts 42"/>
          <p:cNvSpPr/>
          <p:nvPr/>
        </p:nvSpPr>
        <p:spPr>
          <a:xfrm rot="5400000">
            <a:off x="3698082" y="1716881"/>
            <a:ext cx="287338" cy="2447925"/>
          </a:xfrm>
          <a:prstGeom prst="rightBrace">
            <a:avLst>
              <a:gd name="adj1" fmla="val 8333"/>
              <a:gd name="adj2" fmla="val 59082"/>
            </a:avLst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66122977"/>
              </p:ext>
            </p:extLst>
          </p:nvPr>
        </p:nvGraphicFramePr>
        <p:xfrm>
          <a:off x="2509838" y="3084513"/>
          <a:ext cx="2195511" cy="1127381"/>
        </p:xfrm>
        <a:graphic>
          <a:graphicData uri="http://schemas.openxmlformats.org/drawingml/2006/table">
            <a:tbl>
              <a:tblPr/>
              <a:tblGrid>
                <a:gridCol w="73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993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B. Gesamtnote zur Ertragsstärke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</a:t>
                      </a:r>
                    </a:p>
                  </a:txBody>
                  <a:tcPr marL="35990" marR="3599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1" name="Group 19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82277164"/>
              </p:ext>
            </p:extLst>
          </p:nvPr>
        </p:nvGraphicFramePr>
        <p:xfrm>
          <a:off x="3698875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Cashflow-Rentabilität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" name="Group 192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44317511"/>
              </p:ext>
            </p:extLst>
          </p:nvPr>
        </p:nvGraphicFramePr>
        <p:xfrm>
          <a:off x="1249363" y="1654175"/>
          <a:ext cx="2195512" cy="1127381"/>
        </p:xfrm>
        <a:graphic>
          <a:graphicData uri="http://schemas.openxmlformats.org/drawingml/2006/table">
            <a:tbl>
              <a:tblPr/>
              <a:tblGrid>
                <a:gridCol w="548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Gesamtkapitalrentabilität</a:t>
                      </a:r>
                    </a:p>
                  </a:txBody>
                  <a:tcPr marL="0" marR="0" marT="35989" marB="1799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Jahr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Wert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Note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Signal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0,0%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Ertragsstärke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Kennzahlen-Schnelltest"/>
          </p:cNvPr>
          <p:cNvSpPr/>
          <p:nvPr>
            <p:custDataLst>
              <p:tags r:id="rId9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Finanzkennzahlen"/>
          </p:cNvPr>
          <p:cNvSpPr/>
          <p:nvPr>
            <p:custDataLst>
              <p:tags r:id="rId10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Vermögenskennzahlen"/>
          </p:cNvPr>
          <p:cNvSpPr/>
          <p:nvPr>
            <p:custDataLst>
              <p:tags r:id="rId11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Ertragskennzahlen"/>
          </p:cNvPr>
          <p:cNvSpPr/>
          <p:nvPr>
            <p:custDataLst>
              <p:tags r:id="rId12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Ertragskennzahlen"/>
          </p:cNvPr>
          <p:cNvSpPr/>
          <p:nvPr>
            <p:custDataLst>
              <p:tags r:id="rId13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5" name="Rechteck 34">
            <a:hlinkClick r:id="rId22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6" name="Rechteck 35">
            <a:hlinkClick r:id="rId23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4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graphicFrame>
        <p:nvGraphicFramePr>
          <p:cNvPr id="43010" name="Aktuelles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6248790"/>
              </p:ext>
            </p:extLst>
          </p:nvPr>
        </p:nvGraphicFramePr>
        <p:xfrm>
          <a:off x="29337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0" name="Diagramm" r:id="rId25" imgW="11430000" imgH="3048106" progId="MSGraph.Chart.8">
                  <p:embed followColorScheme="full"/>
                </p:oleObj>
              </mc:Choice>
              <mc:Fallback>
                <p:oleObj name="Diagramm" r:id="rId25" imgW="11430000" imgH="3048106" progId="MSGraph.Chart.8">
                  <p:embed followColorScheme="full"/>
                  <p:pic>
                    <p:nvPicPr>
                      <p:cNvPr id="0" name="Aktuelles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Vor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293972"/>
              </p:ext>
            </p:extLst>
          </p:nvPr>
        </p:nvGraphicFramePr>
        <p:xfrm>
          <a:off x="29337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1" name="Diagramm" r:id="rId27" imgW="11430000" imgH="3048106" progId="MSGraph.Chart.8">
                  <p:embed followColorScheme="full"/>
                </p:oleObj>
              </mc:Choice>
              <mc:Fallback>
                <p:oleObj name="Diagramm" r:id="rId27" imgW="11430000" imgH="3048106" progId="MSGraph.Chart.8">
                  <p:embed followColorScheme="full"/>
                  <p:pic>
                    <p:nvPicPr>
                      <p:cNvPr id="0" name="Vor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VorVorjahr.NoteRentabilitä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034812"/>
              </p:ext>
            </p:extLst>
          </p:nvPr>
        </p:nvGraphicFramePr>
        <p:xfrm>
          <a:off x="29337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2" name="Diagramm" r:id="rId29" imgW="11430000" imgH="3048106" progId="MSGraph.Chart.8">
                  <p:embed followColorScheme="full"/>
                </p:oleObj>
              </mc:Choice>
              <mc:Fallback>
                <p:oleObj name="Diagramm" r:id="rId29" imgW="11430000" imgH="3048106" progId="MSGraph.Chart.8">
                  <p:embed followColorScheme="full"/>
                  <p:pic>
                    <p:nvPicPr>
                      <p:cNvPr id="0" name="VorVorjahr.NoteRentabilität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Aktuelles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265143"/>
              </p:ext>
            </p:extLst>
          </p:nvPr>
        </p:nvGraphicFramePr>
        <p:xfrm>
          <a:off x="5372100" y="2108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3" name="Diagramm" r:id="rId31" imgW="11430000" imgH="3048106" progId="MSGraph.Chart.8">
                  <p:embed followColorScheme="full"/>
                </p:oleObj>
              </mc:Choice>
              <mc:Fallback>
                <p:oleObj name="Diagramm" r:id="rId31" imgW="11430000" imgH="3048106" progId="MSGraph.Chart.8">
                  <p:embed followColorScheme="full"/>
                  <p:pic>
                    <p:nvPicPr>
                      <p:cNvPr id="0" name="Aktuelles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108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Vor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6878657"/>
              </p:ext>
            </p:extLst>
          </p:nvPr>
        </p:nvGraphicFramePr>
        <p:xfrm>
          <a:off x="5372100" y="23495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4" name="Diagramm" r:id="rId33" imgW="11430000" imgH="3048106" progId="MSGraph.Chart.8">
                  <p:embed followColorScheme="full"/>
                </p:oleObj>
              </mc:Choice>
              <mc:Fallback>
                <p:oleObj name="Diagramm" r:id="rId33" imgW="11430000" imgH="3048106" progId="MSGraph.Chart.8">
                  <p:embed followColorScheme="full"/>
                  <p:pic>
                    <p:nvPicPr>
                      <p:cNvPr id="0" name="Vor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3495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VorVorjahr.NoteLiquiditätserfol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3415592"/>
              </p:ext>
            </p:extLst>
          </p:nvPr>
        </p:nvGraphicFramePr>
        <p:xfrm>
          <a:off x="5372100" y="25908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5" name="Diagramm" r:id="rId35" imgW="11430000" imgH="3048106" progId="MSGraph.Chart.8">
                  <p:embed followColorScheme="full"/>
                </p:oleObj>
              </mc:Choice>
              <mc:Fallback>
                <p:oleObj name="Diagramm" r:id="rId35" imgW="11430000" imgH="3048106" progId="MSGraph.Chart.8">
                  <p:embed followColorScheme="full"/>
                  <p:pic>
                    <p:nvPicPr>
                      <p:cNvPr id="0" name="VorVorjahr.NoteLiquiditätserfolg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2100" y="25908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Aktuelles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3641947"/>
              </p:ext>
            </p:extLst>
          </p:nvPr>
        </p:nvGraphicFramePr>
        <p:xfrm>
          <a:off x="4114800" y="35306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6" name="Diagramm" r:id="rId37" imgW="11430000" imgH="3048106" progId="MSGraph.Chart.8">
                  <p:embed followColorScheme="full"/>
                </p:oleObj>
              </mc:Choice>
              <mc:Fallback>
                <p:oleObj name="Diagramm" r:id="rId37" imgW="11430000" imgH="3048106" progId="MSGraph.Chart.8">
                  <p:embed followColorScheme="full"/>
                  <p:pic>
                    <p:nvPicPr>
                      <p:cNvPr id="0" name="Aktuelles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306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Vor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719692"/>
              </p:ext>
            </p:extLst>
          </p:nvPr>
        </p:nvGraphicFramePr>
        <p:xfrm>
          <a:off x="4114800" y="37719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7" name="Diagramm" r:id="rId39" imgW="11430000" imgH="3048106" progId="MSGraph.Chart.8">
                  <p:embed followColorScheme="full"/>
                </p:oleObj>
              </mc:Choice>
              <mc:Fallback>
                <p:oleObj name="Diagramm" r:id="rId39" imgW="11430000" imgH="3048106" progId="MSGraph.Chart.8">
                  <p:embed followColorScheme="full"/>
                  <p:pic>
                    <p:nvPicPr>
                      <p:cNvPr id="0" name="Vor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7719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8" name="VorVorjahr.NoteErtragsstärk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6136907"/>
              </p:ext>
            </p:extLst>
          </p:nvPr>
        </p:nvGraphicFramePr>
        <p:xfrm>
          <a:off x="4114800" y="4013200"/>
          <a:ext cx="4699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8" name="Diagramm" r:id="rId41" imgW="11430000" imgH="3048106" progId="MSGraph.Chart.8">
                  <p:embed followColorScheme="full"/>
                </p:oleObj>
              </mc:Choice>
              <mc:Fallback>
                <p:oleObj name="Diagramm" r:id="rId41" imgW="11430000" imgH="3048106" progId="MSGraph.Chart.8">
                  <p:embed followColorScheme="full"/>
                  <p:pic>
                    <p:nvPicPr>
                      <p:cNvPr id="0" name="VorVorjahr.NoteErtragsstärke"/>
                      <p:cNvPicPr>
                        <a:picLocks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13200"/>
                        <a:ext cx="469900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feld 38"/>
          <p:cNvSpPr txBox="1"/>
          <p:nvPr/>
        </p:nvSpPr>
        <p:spPr>
          <a:xfrm>
            <a:off x="1249363" y="1258888"/>
            <a:ext cx="4645025" cy="2778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de-DE" sz="1200" dirty="0">
                <a:solidFill>
                  <a:schemeClr val="tx1"/>
                </a:solidFill>
                <a:latin typeface="Century Gothic" panose="020B0502020202020204" pitchFamily="34" charset="0"/>
              </a:rPr>
              <a:t>Kennzahlenanalyse zur Ertragsstärke</a:t>
            </a:r>
          </a:p>
        </p:txBody>
      </p:sp>
      <p:sp>
        <p:nvSpPr>
          <p:cNvPr id="42" name="Geschweifte Klammer rechts 41"/>
          <p:cNvSpPr/>
          <p:nvPr/>
        </p:nvSpPr>
        <p:spPr>
          <a:xfrm rot="5400000">
            <a:off x="3698082" y="1718469"/>
            <a:ext cx="287337" cy="2447925"/>
          </a:xfrm>
          <a:prstGeom prst="rightBrace">
            <a:avLst>
              <a:gd name="adj1" fmla="val 8333"/>
              <a:gd name="adj2" fmla="val 59082"/>
            </a:avLst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Schnelltest | Bewertungsschema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3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3" name="Auf der gleichen Seite des Rechtecks liegende Ecken abrunden 22">
            <a:hlinkClick r:id="rId14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1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109666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de-DE" dirty="0">
              <a:latin typeface="Century Gothic" panose="020B0502020202020204" pitchFamily="34" charset="0"/>
            </a:endParaRP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6" name="Rechteck 35">
            <a:hlinkClick r:id="rId18" action="ppaction://hlinksldjump" tooltip="Eigenkapitalquot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Finanzstärke</a:t>
            </a:r>
          </a:p>
        </p:txBody>
      </p:sp>
      <p:sp>
        <p:nvSpPr>
          <p:cNvPr id="39" name="Rechteck 38">
            <a:hlinkClick r:id="rId19" action="ppaction://hlinksldjump" tooltip="Schuldentilgungsdauer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Ergebnisse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Ertragsstärke</a:t>
            </a:r>
          </a:p>
        </p:txBody>
      </p:sp>
      <p:sp>
        <p:nvSpPr>
          <p:cNvPr id="40" name="Rechteck 39">
            <a:hlinkClick r:id="rId20" action="ppaction://hlinksldjump" tooltip="Schuldentilgungsdauer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Bewertungsschema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92152"/>
              </p:ext>
            </p:extLst>
          </p:nvPr>
        </p:nvGraphicFramePr>
        <p:xfrm>
          <a:off x="1335088" y="1403350"/>
          <a:ext cx="4162426" cy="2555873"/>
        </p:xfrm>
        <a:graphic>
          <a:graphicData uri="http://schemas.openxmlformats.org/drawingml/2006/table">
            <a:tbl>
              <a:tblPr/>
              <a:tblGrid>
                <a:gridCol w="145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12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98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 KENNZAHL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Bewertungsschema und Noten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5 = Gefahr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4 = Kritisch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3 = Mittel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2 = Gut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1 = Sehr gut</a:t>
                      </a:r>
                      <a:endParaRPr lang="de-DE" sz="80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1. Eigenkapitalquote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20%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30%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2. Schuldentilgungsdauer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&gt;=30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30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12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5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3 Jahre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A. Note für Finanzstärke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1+2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3. GK-Rentabilität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12%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4. Cashflow-Rentabilität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Negativ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&lt; 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&gt;= 5%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8%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&gt; 10%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B. Note für Ertragsstärke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3+4</a:t>
                      </a: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8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C. Gesamtnote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Arial"/>
                        </a:rPr>
                        <a:t>Ø A+B</a:t>
                      </a:r>
                      <a:endParaRPr lang="de-DE" sz="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27572" marR="27572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Insolvenzfrüherkennung | Ergebnis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50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23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Auf der gleichen Seite des Rechtecks liegende Ecken abrunden 33" hidden="1">
            <a:hlinkClick r:id="rId16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115" name="Rectangle 175"/>
          <p:cNvSpPr>
            <a:spLocks noChangeArrowheads="1"/>
          </p:cNvSpPr>
          <p:nvPr/>
        </p:nvSpPr>
        <p:spPr bwMode="auto">
          <a:xfrm>
            <a:off x="5570538" y="1260475"/>
            <a:ext cx="360362" cy="2447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dirty="0">
              <a:latin typeface="Century Gothic" panose="020B0502020202020204" pitchFamily="34" charset="0"/>
            </a:endParaRPr>
          </a:p>
        </p:txBody>
      </p:sp>
      <p:sp>
        <p:nvSpPr>
          <p:cNvPr id="18" name="Rechteck 17">
            <a:hlinkClick r:id="rId17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42" name="Rechteck 41">
            <a:hlinkClick r:id="rId18" action="ppaction://hlinksldjump" tooltip="Eigenkapitalquote"/>
          </p:cNvPr>
          <p:cNvSpPr/>
          <p:nvPr/>
        </p:nvSpPr>
        <p:spPr>
          <a:xfrm>
            <a:off x="76200" y="12938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Gewichtung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8" name="Auf der gleichen Seite des Rechtecks liegende Ecken abrunden 37">
            <a:hlinkClick r:id="rId20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0" name="Auf der gleichen Seite des Rechtecks liegende Ecken abrunden 39">
            <a:hlinkClick r:id="rId21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3" name="Auf der gleichen Seite des Rechtecks liegende Ecken abrunden 42">
            <a:hlinkClick r:id="rId22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4" name="Auf der gleichen Seite des Rechtecks liegende Ecken abrunden 43">
            <a:hlinkClick r:id="rId17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2" name="Group 213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23962811"/>
              </p:ext>
            </p:extLst>
          </p:nvPr>
        </p:nvGraphicFramePr>
        <p:xfrm>
          <a:off x="723900" y="1279525"/>
          <a:ext cx="4847061" cy="2418427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5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Extrem gut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&gt; 3,0)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Sehr gut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&gt; 2,2)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Gut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1,5)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Mittel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1,0)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Schlecht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&gt; 0,3)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Leicht insolvenzgefährdet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&lt;= 0,3)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625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Insolvenzgefährdet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( &lt;= 0,0)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Stark insolvenzgefährdet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 &lt;= -1,0)</a:t>
                      </a:r>
                    </a:p>
                  </a:txBody>
                  <a:tcPr marL="0" marR="3600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Rechteck 22"/>
          <p:cNvSpPr/>
          <p:nvPr/>
        </p:nvSpPr>
        <p:spPr>
          <a:xfrm>
            <a:off x="2329731" y="1260475"/>
            <a:ext cx="3240807" cy="244792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24" name="Group 216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913389896"/>
              </p:ext>
            </p:extLst>
          </p:nvPr>
        </p:nvGraphicFramePr>
        <p:xfrm>
          <a:off x="1319213" y="3754438"/>
          <a:ext cx="4225925" cy="385762"/>
        </p:xfrm>
        <a:graphic>
          <a:graphicData uri="http://schemas.openxmlformats.org/drawingml/2006/table">
            <a:tbl>
              <a:tblPr/>
              <a:tblGrid>
                <a:gridCol w="105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674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Ermittelter Indikator</a:t>
                      </a: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0,000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Rectangle 175"/>
          <p:cNvSpPr>
            <a:spLocks noChangeArrowheads="1"/>
          </p:cNvSpPr>
          <p:nvPr/>
        </p:nvSpPr>
        <p:spPr bwMode="auto">
          <a:xfrm>
            <a:off x="5570538" y="1260475"/>
            <a:ext cx="360362" cy="2447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dirty="0">
              <a:latin typeface="Century Gothic" panose="020B0502020202020204" pitchFamily="34" charset="0"/>
            </a:endParaRPr>
          </a:p>
        </p:txBody>
      </p:sp>
      <p:graphicFrame>
        <p:nvGraphicFramePr>
          <p:cNvPr id="27" name="Group 1356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74457489"/>
              </p:ext>
            </p:extLst>
          </p:nvPr>
        </p:nvGraphicFramePr>
        <p:xfrm>
          <a:off x="174625" y="4225925"/>
          <a:ext cx="5370514" cy="274638"/>
        </p:xfrm>
        <a:graphic>
          <a:graphicData uri="http://schemas.openxmlformats.org/drawingml/2006/table">
            <a:tbl>
              <a:tblPr/>
              <a:tblGrid>
                <a:gridCol w="2195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entury Gothic" panose="020B0502020202020204" pitchFamily="34" charset="0"/>
                        </a:rPr>
                        <a:t>Achtung: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Zur objektiveren Beurteilung der Kennzahlen, wurden die Personalkosten um folgenden kalkulatorischen </a:t>
                      </a: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Unternehmerlohn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erhöht:</a:t>
                      </a:r>
                    </a:p>
                  </a:txBody>
                  <a:tcPr marL="71991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2388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Insolvenzfrüherkennung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377696"/>
              </p:ext>
            </p:extLst>
          </p:nvPr>
        </p:nvGraphicFramePr>
        <p:xfrm>
          <a:off x="2260600" y="1371600"/>
          <a:ext cx="3314700" cy="2194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7" name="Diagramm" r:id="rId23" imgW="1905179" imgH="1428710" progId="MSGraph.Chart.8">
                  <p:embed followColorScheme="full"/>
                </p:oleObj>
              </mc:Choice>
              <mc:Fallback>
                <p:oleObj name="Diagramm" r:id="rId23" imgW="1905179" imgH="142871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1371600"/>
                        <a:ext cx="3314700" cy="219497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Insolvenzfrüherkennung | Kennzahlen und Gewichtung</a:t>
            </a:r>
          </a:p>
        </p:txBody>
      </p:sp>
      <p:sp>
        <p:nvSpPr>
          <p:cNvPr id="34" name="Auf der gleichen Seite des Rechtecks liegende Ecken abrunden 33" hidden="1">
            <a:hlinkClick r:id="rId13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4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3" name="Auf der gleichen Seite des Rechtecks liegende Ecken abrunden 42">
            <a:hlinkClick r:id="rId17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4" name="Auf der gleichen Seite des Rechtecks liegende Ecken abrunden 43">
            <a:hlinkClick r:id="rId18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0" name="Tabelle 29"/>
          <p:cNvGraphicFramePr>
            <a:graphicFrameLocks noGrp="1"/>
          </p:cNvGraphicFramePr>
          <p:nvPr/>
        </p:nvGraphicFramePr>
        <p:xfrm>
          <a:off x="42863" y="879475"/>
          <a:ext cx="576262" cy="50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23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Rechteck 30">
            <a:hlinkClick r:id="rId18" action="ppaction://hlinksldjump" tooltip="Schnelltes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Ergebnis</a:t>
            </a:r>
          </a:p>
        </p:txBody>
      </p:sp>
      <p:sp>
        <p:nvSpPr>
          <p:cNvPr id="32" name="Rechteck 31">
            <a:hlinkClick r:id="rId19" action="ppaction://hlinksldjump" tooltip="Eigenkapitalquote"/>
          </p:cNvPr>
          <p:cNvSpPr/>
          <p:nvPr/>
        </p:nvSpPr>
        <p:spPr>
          <a:xfrm>
            <a:off x="76200" y="12938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Gewichtung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24754350"/>
              </p:ext>
            </p:extLst>
          </p:nvPr>
        </p:nvGraphicFramePr>
        <p:xfrm>
          <a:off x="1039813" y="1401763"/>
          <a:ext cx="4475161" cy="2325764"/>
        </p:xfrm>
        <a:graphic>
          <a:graphicData uri="http://schemas.openxmlformats.org/drawingml/2006/table">
            <a:tbl>
              <a:tblPr/>
              <a:tblGrid>
                <a:gridCol w="1847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Insolvenzindikatoren</a:t>
                      </a:r>
                      <a:endParaRPr lang="de-DE" sz="900" b="1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Gewichtung</a:t>
                      </a:r>
                      <a:endParaRPr lang="de-DE" sz="900" b="1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5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Brutto-Cashflow 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Fremdkapital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1,50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Fremdkapital 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0,08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Vorräte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0,30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 Ergebnis der gewöhnlichen Geschäftstätigkeit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10,00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 Ergebnis der gewöhnlichen Geschäftstätigkeit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5,00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u="sng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Gesamtleistung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6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geteilt durch Gesamtkapital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0,10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24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8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ea typeface="Times New Roman"/>
                          <a:cs typeface="Arial"/>
                        </a:rPr>
                        <a:t>Insolvenzfrühwarnindikator</a:t>
                      </a:r>
                      <a:endParaRPr lang="de-DE" sz="900" dirty="0">
                        <a:latin typeface="Century Gothic" panose="020B0502020202020204" pitchFamily="34" charset="0"/>
                        <a:ea typeface="Calibri"/>
                        <a:cs typeface="Times New Roman"/>
                      </a:endParaRP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34727" marR="3472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9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/>
                          <a:cs typeface="Times New Roman"/>
                        </a:rPr>
                        <a:t>0,000</a:t>
                      </a:r>
                    </a:p>
                  </a:txBody>
                  <a:tcPr marL="34727" marR="34727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Was bleibt  übrig von je 1€ Betriebsleistung</a:t>
            </a:r>
          </a:p>
        </p:txBody>
      </p:sp>
      <p:sp>
        <p:nvSpPr>
          <p:cNvPr id="31" name="Auf der gleichen Seite des Rechtecks liegende Ecken abrunden 30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5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37" name="Rechteck 36">
            <a:hlinkClick r:id="rId16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33" name="Rechteck 32">
            <a:hlinkClick r:id="rId17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34" name="Rechteck 33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35" name="Rechteck 34">
            <a:hlinkClick r:id="rId19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1" name="Rechteck 20">
            <a:hlinkClick r:id="rId20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39" name="Rechteck 38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1" name="Auf der gleichen Seite des Rechtecks liegende Ecken abrunden 40">
            <a:hlinkClick r:id="rId23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2" name="Auf der gleichen Seite des Rechtecks liegende Ecken abrunden 41">
            <a:hlinkClick r:id="rId1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43" name="Auf der gleichen Seite des Rechtecks liegende Ecken abrunden 42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5" name="Group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266313502"/>
              </p:ext>
            </p:extLst>
          </p:nvPr>
        </p:nvGraphicFramePr>
        <p:xfrm>
          <a:off x="913646" y="3389615"/>
          <a:ext cx="5070205" cy="828108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Material, Ware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Fremdleistungen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betrieblichen Kosten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Steuern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(Gewinn/Verlust)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6987224"/>
              </p:ext>
            </p:extLst>
          </p:nvPr>
        </p:nvGraphicFramePr>
        <p:xfrm>
          <a:off x="1155700" y="1193800"/>
          <a:ext cx="4876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66" name="Diagramm" r:id="rId25" imgW="4648379" imgH="3048106" progId="MSGraph.Chart.8">
                  <p:embed followColorScheme="full"/>
                </p:oleObj>
              </mc:Choice>
              <mc:Fallback>
                <p:oleObj name="Diagramm" r:id="rId25" imgW="4648379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8768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hteck 2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220286"/>
              </p:ext>
            </p:extLst>
          </p:nvPr>
        </p:nvGraphicFramePr>
        <p:xfrm>
          <a:off x="1155700" y="1181100"/>
          <a:ext cx="49022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91" name="Diagramm" r:id="rId14" imgW="4600687" imgH="3048106" progId="MSGraph.Chart.8">
                  <p:embed followColorScheme="full"/>
                </p:oleObj>
              </mc:Choice>
              <mc:Fallback>
                <p:oleObj name="Diagramm" r:id="rId14" imgW="4600687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81100"/>
                        <a:ext cx="49022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18145616"/>
              </p:ext>
            </p:extLst>
          </p:nvPr>
        </p:nvGraphicFramePr>
        <p:xfrm>
          <a:off x="913947" y="3388471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Material, Ware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Personalkosten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betriebl.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Aufwendungen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Kosten gesamt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Welche betrieblichen Kosten entfallen auf je 1€  Betriebsleistung </a:t>
            </a:r>
          </a:p>
        </p:txBody>
      </p:sp>
      <p:sp>
        <p:nvSpPr>
          <p:cNvPr id="34" name="Auf der gleichen Seite des Rechtecks liegende Ecken abrunden 33" hidden="1">
            <a:hlinkClick r:id="rId16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6" name="Rechteck 15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7" name="Rechteck 16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18" name="Rechteck 17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19" name="Rechteck 18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0" name="Rechteck 19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23" name="Rechteck 22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3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1" name="Auf der gleichen Seite des Rechtecks liegende Ecken abrunden 30">
            <a:hlinkClick r:id="rId2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2" name="Auf der gleichen Seite des Rechtecks liegende Ecken abrunden 31">
            <a:hlinkClick r:id="rId25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6" name="Auf der gleichen Seite des Rechtecks liegende Ecken abrunden 35">
            <a:hlinkClick r:id="rId26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sp>
        <p:nvSpPr>
          <p:cNvPr id="26" name="Rechteck 25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Eigene Folie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51546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2577306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Ziele und Strategien</a:t>
            </a:r>
          </a:p>
        </p:txBody>
      </p:sp>
      <p:sp>
        <p:nvSpPr>
          <p:cNvPr id="19" name="Auf der gleichen Seite des Rechtecks liegende Ecken abrunden 18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204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Branchenentwicklung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102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Produkte und Markt</a:t>
            </a:r>
          </a:p>
        </p:txBody>
      </p:sp>
      <p:sp>
        <p:nvSpPr>
          <p:cNvPr id="21" name="Auf der gleichen Seite des Rechtecks liegende Ecken abrunden 20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408" y="885825"/>
            <a:ext cx="859102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CI und Mission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510" y="885825"/>
            <a:ext cx="859102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5" name="Rechteck 2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Mindestumsatz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4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4" name="Rechteck 13">
            <a:hlinkClick r:id="rId15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5" name="Rechteck 14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16" name="Rechteck 15">
            <a:hlinkClick r:id="rId17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18" name="Rechteck 17">
            <a:hlinkClick r:id="rId18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0" name="Rechteck 19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31" name="Auf der gleichen Seite des Rechtecks liegende Ecken abrunden 30" hidden="1">
            <a:hlinkClick r:id="rId20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2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4" name="Auf der gleichen Seite des Rechtecks liegende Ecken abrunden 33">
            <a:hlinkClick r:id="rId16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2" name="Group 4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031368133"/>
              </p:ext>
            </p:extLst>
          </p:nvPr>
        </p:nvGraphicFramePr>
        <p:xfrm>
          <a:off x="-3900" y="3394571"/>
          <a:ext cx="5994000" cy="1003156"/>
        </p:xfrm>
        <a:graphic>
          <a:graphicData uri="http://schemas.openxmlformats.org/drawingml/2006/table">
            <a:tbl>
              <a:tblPr/>
              <a:tblGrid>
                <a:gridCol w="1456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Mindestumsatz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Betriebsleistung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Sicherheitsspanne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7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" name="Objec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3721809"/>
              </p:ext>
            </p:extLst>
          </p:nvPr>
        </p:nvGraphicFramePr>
        <p:xfrm>
          <a:off x="1206500" y="1193800"/>
          <a:ext cx="48387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2" name="Diagramm" r:id="rId25" imgW="5010195" imgH="3467113" progId="MSGraph.Chart.8">
                  <p:embed followColorScheme="full"/>
                </p:oleObj>
              </mc:Choice>
              <mc:Fallback>
                <p:oleObj name="Diagramm" r:id="rId25" imgW="5010195" imgH="346711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93800"/>
                        <a:ext cx="48387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Gesamtkapitalrentabilität</a:t>
            </a:r>
          </a:p>
        </p:txBody>
      </p:sp>
      <p:sp>
        <p:nvSpPr>
          <p:cNvPr id="28" name="Auf der gleichen Seite des Rechtecks liegende Ecken abrunden 27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5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6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7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15" name="Rechteck 14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16" name="Rechteck 15">
            <a:hlinkClick r:id="rId19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17" name="Rechteck 16">
            <a:hlinkClick r:id="rId20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20" name="Rechteck 19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2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3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2" name="Group 4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667886355"/>
              </p:ext>
            </p:extLst>
          </p:nvPr>
        </p:nvGraphicFramePr>
        <p:xfrm>
          <a:off x="1841" y="3396375"/>
          <a:ext cx="5983200" cy="828000"/>
        </p:xfrm>
        <a:graphic>
          <a:graphicData uri="http://schemas.openxmlformats.org/drawingml/2006/table">
            <a:tbl>
              <a:tblPr/>
              <a:tblGrid>
                <a:gridCol w="1450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7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Jahresergebnis zzgl. Zinsen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Gesamtkapital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Gesamtkapitalrentabilität</a:t>
                      </a:r>
                    </a:p>
                  </a:txBody>
                  <a:tcPr marL="0" marR="35999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3668643"/>
              </p:ext>
            </p:extLst>
          </p:nvPr>
        </p:nvGraphicFramePr>
        <p:xfrm>
          <a:off x="1117600" y="1168400"/>
          <a:ext cx="49149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3" name="Diagramm" r:id="rId25" imgW="5191282" imgH="3629125" progId="MSGraph.Chart.8">
                  <p:embed followColorScheme="full"/>
                </p:oleObj>
              </mc:Choice>
              <mc:Fallback>
                <p:oleObj name="Diagramm" r:id="rId25" imgW="5191282" imgH="36291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14900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965660"/>
              </p:ext>
            </p:extLst>
          </p:nvPr>
        </p:nvGraphicFramePr>
        <p:xfrm>
          <a:off x="1114543" y="1168267"/>
          <a:ext cx="49140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8" name="Diagramm" r:id="rId14" imgW="5191282" imgH="3629125" progId="MSGraph.Chart.8">
                  <p:embed followColorScheme="full"/>
                </p:oleObj>
              </mc:Choice>
              <mc:Fallback>
                <p:oleObj name="Diagramm" r:id="rId14" imgW="5191282" imgH="36291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543" y="1168267"/>
                        <a:ext cx="4914000" cy="2286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Cashflow-Rentabilität</a:t>
            </a:r>
          </a:p>
        </p:txBody>
      </p:sp>
      <p:sp>
        <p:nvSpPr>
          <p:cNvPr id="29" name="Auf der gleichen Seite des Rechtecks liegende Ecken abrunden 28" hidden="1">
            <a:hlinkClick r:id="rId16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7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8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9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15" name="Rechteck 14">
            <a:hlinkClick r:id="rId20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16" name="Rechteck 15">
            <a:hlinkClick r:id="rId21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17" name="Rechteck 16">
            <a:hlinkClick r:id="rId22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22" name="Rechteck 21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3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8" name="Auf der gleichen Seite des Rechtecks liegende Ecken abrunden 27">
            <a:hlinkClick r:id="rId24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5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6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0" name="Group 4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691197267"/>
              </p:ext>
            </p:extLst>
          </p:nvPr>
        </p:nvGraphicFramePr>
        <p:xfrm>
          <a:off x="-2496" y="3394800"/>
          <a:ext cx="5986799" cy="830880"/>
        </p:xfrm>
        <a:graphic>
          <a:graphicData uri="http://schemas.openxmlformats.org/drawingml/2006/table">
            <a:tbl>
              <a:tblPr/>
              <a:tblGrid>
                <a:gridCol w="1456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0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Brutto 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vor Ertragsteuern)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Gesamtleistung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Cashflow-Rentabilität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Return on investment</a:t>
            </a:r>
          </a:p>
        </p:txBody>
      </p:sp>
      <p:sp>
        <p:nvSpPr>
          <p:cNvPr id="23" name="Auf der gleichen Seite des Rechtecks liegende Ecken abrunden 22" hidden="1">
            <a:hlinkClick r:id="rId1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5" action="ppaction://hlinksldjump" tooltip="Cash-flow Rentabilität"/>
          </p:cNvPr>
          <p:cNvSpPr/>
          <p:nvPr/>
        </p:nvSpPr>
        <p:spPr>
          <a:xfrm>
            <a:off x="76200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Cashflow Rentabilität</a:t>
            </a:r>
          </a:p>
        </p:txBody>
      </p:sp>
      <p:sp>
        <p:nvSpPr>
          <p:cNvPr id="13" name="Rechteck 12">
            <a:hlinkClick r:id="rId16" action="ppaction://hlinksldjump" tooltip="Return in Investment (ROI)"/>
          </p:cNvPr>
          <p:cNvSpPr/>
          <p:nvPr/>
        </p:nvSpPr>
        <p:spPr>
          <a:xfrm>
            <a:off x="74613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Return on Investment (ROI)</a:t>
            </a:r>
          </a:p>
        </p:txBody>
      </p:sp>
      <p:sp>
        <p:nvSpPr>
          <p:cNvPr id="14" name="Rechteck 13">
            <a:hlinkClick r:id="rId17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 von je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1€ Betriebsleistung</a:t>
            </a:r>
          </a:p>
        </p:txBody>
      </p:sp>
      <p:sp>
        <p:nvSpPr>
          <p:cNvPr id="15" name="Rechteck 14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Welche betrieblichen Kosten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entfallen auf je 1€ Betriebsleistung</a:t>
            </a:r>
          </a:p>
        </p:txBody>
      </p:sp>
      <p:sp>
        <p:nvSpPr>
          <p:cNvPr id="16" name="Rechteck 15">
            <a:hlinkClick r:id="rId19" action="ppaction://hlinksldjump" tooltip="Gesamtkapitalrentabilität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Gesamtkapitalrentabilität</a:t>
            </a:r>
          </a:p>
        </p:txBody>
      </p:sp>
      <p:sp>
        <p:nvSpPr>
          <p:cNvPr id="24" name="Rechteck 23">
            <a:hlinkClick r:id="rId20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Mindestumsatz (Betriebsleistung)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Deckung der Kosten</a:t>
            </a:r>
          </a:p>
        </p:txBody>
      </p:sp>
      <p:sp>
        <p:nvSpPr>
          <p:cNvPr id="27" name="Rechteck 2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0" name="Auf der gleichen Seite des Rechtecks liegende Ecken abrunden 29">
            <a:hlinkClick r:id="rId22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1" name="Auf der gleichen Seite des Rechtecks liegende Ecken abrunden 30">
            <a:hlinkClick r:id="rId23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1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0" name="Group 4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153114855"/>
              </p:ext>
            </p:extLst>
          </p:nvPr>
        </p:nvGraphicFramePr>
        <p:xfrm>
          <a:off x="0" y="3393696"/>
          <a:ext cx="5986800" cy="828033"/>
        </p:xfrm>
        <a:graphic>
          <a:graphicData uri="http://schemas.openxmlformats.org/drawingml/2006/table">
            <a:tbl>
              <a:tblPr/>
              <a:tblGrid>
                <a:gridCol w="1454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6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Jahresergebnis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Bilanzsumme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ROI (Return on investment)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Object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776884"/>
              </p:ext>
            </p:extLst>
          </p:nvPr>
        </p:nvGraphicFramePr>
        <p:xfrm>
          <a:off x="1117600" y="1168400"/>
          <a:ext cx="49276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70" name="Diagramm" r:id="rId25" imgW="5191282" imgH="3629125" progId="MSGraph.Chart.8">
                  <p:embed followColorScheme="full"/>
                </p:oleObj>
              </mc:Choice>
              <mc:Fallback>
                <p:oleObj name="Diagramm" r:id="rId25" imgW="5191282" imgH="36291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68400"/>
                        <a:ext cx="4927600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Bilanzstruktur Anteile in %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4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29" name="Rechteck 28">
            <a:hlinkClick r:id="rId15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0" name="Rechteck 29">
            <a:hlinkClick r:id="rId16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4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6" name="Auf der gleichen Seite des Rechtecks liegende Ecken abrunden 35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0" name="Group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639296225"/>
              </p:ext>
            </p:extLst>
          </p:nvPr>
        </p:nvGraphicFramePr>
        <p:xfrm>
          <a:off x="912534" y="3403310"/>
          <a:ext cx="5071317" cy="811629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73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1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Anlage-vermögen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Umlauf- vermögen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Aktive Abgrenzung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Eigen-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kapital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Sonder-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posten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incl. Rückstellung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Passive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Abgrenzung</a:t>
                      </a:r>
                    </a:p>
                  </a:txBody>
                  <a:tcPr marL="36002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5" name="Object 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8628023"/>
              </p:ext>
            </p:extLst>
          </p:nvPr>
        </p:nvGraphicFramePr>
        <p:xfrm>
          <a:off x="1142912" y="1187406"/>
          <a:ext cx="4914900" cy="228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9" name="Diagramm" r:id="rId22" imgW="4676708" imgH="3086100" progId="MSGraph.Chart.8">
                  <p:embed followColorScheme="full"/>
                </p:oleObj>
              </mc:Choice>
              <mc:Fallback>
                <p:oleObj name="Diagramm" r:id="rId22" imgW="4676708" imgH="308610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12" y="1187406"/>
                        <a:ext cx="4914900" cy="228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hteck 38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Netto-Umlaufvermögen / Working Capital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30" name="Rechteck 29">
            <a:hlinkClick r:id="rId15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1" name="Rechteck 30">
            <a:hlinkClick r:id="rId16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18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7" name="Auf der gleichen Seite des Rechtecks liegende Ecken abrunden 26">
            <a:hlinkClick r:id="rId14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3" name="Auf der gleichen Seite des Rechtecks liegende Ecken abrunden 32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2" name="Object 7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3597575"/>
              </p:ext>
            </p:extLst>
          </p:nvPr>
        </p:nvGraphicFramePr>
        <p:xfrm>
          <a:off x="1028700" y="1117600"/>
          <a:ext cx="51308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0" name="Diagramm" r:id="rId22" imgW="4791097" imgH="3295783" progId="MSGraph.Chart.8">
                  <p:embed followColorScheme="full"/>
                </p:oleObj>
              </mc:Choice>
              <mc:Fallback>
                <p:oleObj name="Diagramm" r:id="rId22" imgW="4791097" imgH="329578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1117600"/>
                        <a:ext cx="513080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Group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179817101"/>
              </p:ext>
            </p:extLst>
          </p:nvPr>
        </p:nvGraphicFramePr>
        <p:xfrm>
          <a:off x="914400" y="3389808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Vorräte und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langfr. Forderungen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Kurzfr. Forderungen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und Liquide Mittel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Umlaufvermögen</a:t>
                      </a:r>
                    </a:p>
                  </a:txBody>
                  <a:tcPr marL="0" marR="0" marT="0" marB="71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Verbindlichkeiten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Netto-Umlaufvermögen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275585"/>
              </p:ext>
            </p:extLst>
          </p:nvPr>
        </p:nvGraphicFramePr>
        <p:xfrm>
          <a:off x="1155700" y="1155700"/>
          <a:ext cx="48768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3" name="Diagramm" r:id="rId15" imgW="4743405" imgH="2800430" progId="MSGraph.Chart.8">
                  <p:embed followColorScheme="full"/>
                </p:oleObj>
              </mc:Choice>
              <mc:Fallback>
                <p:oleObj name="Diagramm" r:id="rId15" imgW="4743405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55700"/>
                        <a:ext cx="48768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Wachstum Gesamtleistung zu Debitoren und offenen Leistungen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Rechteck 26">
            <a:hlinkClick r:id="rId17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Bilanzstruktur Anteile in %</a:t>
            </a:r>
          </a:p>
        </p:txBody>
      </p:sp>
      <p:sp>
        <p:nvSpPr>
          <p:cNvPr id="29" name="Rechteck 28">
            <a:hlinkClick r:id="rId18" action="ppaction://hlinksldjump" tooltip="Netto-Umlauf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Netto-Umlaufvermögen</a:t>
            </a:r>
          </a:p>
        </p:txBody>
      </p:sp>
      <p:sp>
        <p:nvSpPr>
          <p:cNvPr id="30" name="Rechteck 29">
            <a:hlinkClick r:id="rId19" action="ppaction://hlinksldjump" tooltip="Wachstum der Forderungen 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der Debitoren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4" name="Rechteck 33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5" name="Auf der gleichen Seite des Rechtecks liegende Ecken abrunden 24">
            <a:hlinkClick r:id="rId22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086428951"/>
              </p:ext>
            </p:extLst>
          </p:nvPr>
        </p:nvGraphicFramePr>
        <p:xfrm>
          <a:off x="871950" y="3394800"/>
          <a:ext cx="5117997" cy="1098141"/>
        </p:xfrm>
        <a:graphic>
          <a:graphicData uri="http://schemas.openxmlformats.org/drawingml/2006/table">
            <a:tbl>
              <a:tblPr/>
              <a:tblGrid>
                <a:gridCol w="1715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Gesamtleistung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Kunden-Forderungen,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zzgl.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uE/fE, abzgl. erhaltene Anzahlungen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Debitorenziel in Tagen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0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>
            <p:custDataLst>
              <p:tags r:id="rId12"/>
            </p:custDataLst>
          </p:nvPr>
        </p:nvSpPr>
        <p:spPr>
          <a:xfrm>
            <a:off x="1465263" y="3355846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38" name="Ellipse 37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446226" y="3875967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Anlagendeckung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4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16" name="Rechteck 15">
            <a:hlinkClick r:id="rId15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19" name="Rechteck 18">
            <a:hlinkClick r:id="rId16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0" name="Rechteck 19">
            <a:hlinkClick r:id="rId17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6" name="Rechteck 25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8" name="Rechteck 27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6" name="Auf der gleichen Seite des Rechtecks liegende Ecken abrunden 35">
            <a:hlinkClick r:id="rId14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8" name="Auf der gleichen Seite des Rechtecks liegende Ecken abrunden 37">
            <a:hlinkClick r:id="rId23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3" name="Group 4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604254247"/>
              </p:ext>
            </p:extLst>
          </p:nvPr>
        </p:nvGraphicFramePr>
        <p:xfrm>
          <a:off x="576" y="3394800"/>
          <a:ext cx="5993999" cy="871200"/>
        </p:xfrm>
        <a:graphic>
          <a:graphicData uri="http://schemas.openxmlformats.org/drawingml/2006/table">
            <a:tbl>
              <a:tblPr/>
              <a:tblGrid>
                <a:gridCol w="1456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Eigenkapital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9" name="Object 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328392"/>
              </p:ext>
            </p:extLst>
          </p:nvPr>
        </p:nvGraphicFramePr>
        <p:xfrm>
          <a:off x="939800" y="1092200"/>
          <a:ext cx="5168900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9" name="Diagramm" r:id="rId25" imgW="6277087" imgH="3524104" progId="MSGraph.Chart.8">
                  <p:embed followColorScheme="full"/>
                </p:oleObj>
              </mc:Choice>
              <mc:Fallback>
                <p:oleObj name="Diagramm" r:id="rId25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1092200"/>
                        <a:ext cx="5168900" cy="242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Ellipse 29"/>
          <p:cNvSpPr/>
          <p:nvPr/>
        </p:nvSpPr>
        <p:spPr>
          <a:xfrm>
            <a:off x="1305992" y="392373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12143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38239127"/>
              </p:ext>
            </p:extLst>
          </p:nvPr>
        </p:nvGraphicFramePr>
        <p:xfrm>
          <a:off x="0" y="3394800"/>
          <a:ext cx="5997079" cy="1065600"/>
        </p:xfrm>
        <a:graphic>
          <a:graphicData uri="http://schemas.openxmlformats.org/drawingml/2006/table">
            <a:tbl>
              <a:tblPr/>
              <a:tblGrid>
                <a:gridCol w="1461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das kurzfristige Fremdkapital ist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 x% finanziert mit..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vorhandenen liquiden Mitteln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1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Liquide Mittel + kurzfr.Ford. 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2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gesamten Umlaufvermögen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Liquiditätsgrad 3</a:t>
                      </a:r>
                    </a:p>
                  </a:txBody>
                  <a:tcPr marL="0" marR="17999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Liquiditätsgrade 1 –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Rechteck 15">
            <a:hlinkClick r:id="rId14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7" name="Rechteck 26">
            <a:hlinkClick r:id="rId15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8" name="Rechteck 27">
            <a:hlinkClick r:id="rId16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9" name="Rechteck 28">
            <a:hlinkClick r:id="rId17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0" name="Rechteck 29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1" name="Rechteck 30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9" name="Rechteck 38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1" action="ppaction://hlinksldjump" tooltip="Kennzahlen-Schnelltest"/>
          </p:cNvPr>
          <p:cNvSpPr/>
          <p:nvPr>
            <p:custDataLst>
              <p:tags r:id="rId7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5" name="Auf der gleichen Seite des Rechtecks liegende Ecken abrunden 34">
            <a:hlinkClick r:id="rId14" action="ppaction://hlinksldjump" tooltip="Finanzkennzahlen"/>
          </p:cNvPr>
          <p:cNvSpPr/>
          <p:nvPr>
            <p:custDataLst>
              <p:tags r:id="rId8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Vermögenskennzahlen"/>
          </p:cNvPr>
          <p:cNvSpPr/>
          <p:nvPr>
            <p:custDataLst>
              <p:tags r:id="rId9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1" name="Auf der gleichen Seite des Rechtecks liegende Ecken abrunden 40">
            <a:hlinkClick r:id="rId23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>
            <a:hlinkClick r:id="rId24" action="ppaction://hlinksldjump" tooltip="Ertragskennzahlen"/>
          </p:cNvPr>
          <p:cNvSpPr/>
          <p:nvPr>
            <p:custDataLst>
              <p:tags r:id="rId11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42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0947819"/>
              </p:ext>
            </p:extLst>
          </p:nvPr>
        </p:nvGraphicFramePr>
        <p:xfrm>
          <a:off x="927100" y="1092200"/>
          <a:ext cx="51816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8" name="Diagramm" r:id="rId25" imgW="6277087" imgH="3524104" progId="MSGraph.Chart.8">
                  <p:embed followColorScheme="full"/>
                </p:oleObj>
              </mc:Choice>
              <mc:Fallback>
                <p:oleObj name="Diagramm" r:id="rId25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100" y="1092200"/>
                        <a:ext cx="51816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hteck 42"/>
          <p:cNvSpPr/>
          <p:nvPr/>
        </p:nvSpPr>
        <p:spPr>
          <a:xfrm>
            <a:off x="1321619" y="373407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1619" y="4300507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1304399" y="3918918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1304399" y="4109515"/>
            <a:ext cx="108000" cy="108000"/>
          </a:xfrm>
          <a:prstGeom prst="ellipse">
            <a:avLst/>
          </a:prstGeom>
          <a:solidFill>
            <a:schemeClr val="accent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6384658"/>
              </p:ext>
            </p:extLst>
          </p:nvPr>
        </p:nvGraphicFramePr>
        <p:xfrm>
          <a:off x="1092200" y="1181100"/>
          <a:ext cx="4953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4" name="Diagramm" r:id="rId14" imgW="4695713" imgH="3086100" progId="MSGraph.Chart.8">
                  <p:embed followColorScheme="full"/>
                </p:oleObj>
              </mc:Choice>
              <mc:Fallback>
                <p:oleObj name="Diagramm" r:id="rId14" imgW="4695713" imgH="308610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81100"/>
                        <a:ext cx="49530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Vorfinanzierung Laufzeiten in Tagen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6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17" name="Rechteck 16">
            <a:hlinkClick r:id="rId17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1" name="Rechteck 20">
            <a:hlinkClick r:id="rId18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2" name="Rechteck 21">
            <a:hlinkClick r:id="rId19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3" name="Rechteck 22">
            <a:hlinkClick r:id="rId20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4" name="Rechteck 23">
            <a:hlinkClick r:id="rId21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6" name="Auf der gleichen Seite des Rechtecks liegende Ecken abrunden 35" hidden="1">
            <a:hlinkClick r:id="rId22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3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4" name="Auf der gleichen Seite des Rechtecks liegende Ecken abrunden 33">
            <a:hlinkClick r:id="rId16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8" name="Auf der gleichen Seite des Rechtecks liegende Ecken abrunden 37">
            <a:hlinkClick r:id="rId25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6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Group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524347585"/>
              </p:ext>
            </p:extLst>
          </p:nvPr>
        </p:nvGraphicFramePr>
        <p:xfrm>
          <a:off x="914400" y="3372912"/>
          <a:ext cx="5076000" cy="844794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Werte in Tagen</a:t>
                      </a:r>
                    </a:p>
                  </a:txBody>
                  <a:tcPr marL="0" marR="0" marT="35997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Lagerdauer von Material und Waren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Forderungseingang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 uE/fE+erh.Anzahlg)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Zahlungen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 Lieferanten</a:t>
                      </a:r>
                    </a:p>
                  </a:txBody>
                  <a:tcPr marL="36000" marR="3600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Vorfinanzierung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 Tagen gesamt</a:t>
                      </a:r>
                    </a:p>
                  </a:txBody>
                  <a:tcPr marL="0" marR="0" marT="45717" marB="4571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982" name="Group 11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850183"/>
              </p:ext>
            </p:extLst>
          </p:nvPr>
        </p:nvGraphicFramePr>
        <p:xfrm>
          <a:off x="393700" y="3990975"/>
          <a:ext cx="5443200" cy="287338"/>
        </p:xfrm>
        <a:graphic>
          <a:graphicData uri="http://schemas.openxmlformats.org/drawingml/2006/table">
            <a:tbl>
              <a:tblPr/>
              <a:tblGrid>
                <a:gridCol w="413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36003" marT="35917" marB="3591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3" marR="72007" marT="35917" marB="3591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5348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62647518"/>
              </p:ext>
            </p:extLst>
          </p:nvPr>
        </p:nvGraphicFramePr>
        <p:xfrm>
          <a:off x="3125788" y="1176683"/>
          <a:ext cx="2707200" cy="2798710"/>
        </p:xfrm>
        <a:graphic>
          <a:graphicData uri="http://schemas.openxmlformats.org/drawingml/2006/table">
            <a:tbl>
              <a:tblPr/>
              <a:tblGrid>
                <a:gridCol w="173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ERTRÄGE 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6000" marB="3600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Gesamtleistung</a:t>
                      </a:r>
                    </a:p>
                  </a:txBody>
                  <a:tcPr marL="36000" marR="36000" marT="36000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6000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Umsatzerlöse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Bestandsveränderungen fertige /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   unfertige Erzeugnisse + Leistungen</a:t>
                      </a:r>
                    </a:p>
                  </a:txBody>
                  <a:tcPr marL="36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0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Aktivierte Eigenleistungen</a:t>
                      </a:r>
                    </a:p>
                  </a:txBody>
                  <a:tcPr marL="36000" marR="36000" marT="360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360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6000" marB="3600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Finanzerträge</a:t>
                      </a:r>
                    </a:p>
                  </a:txBody>
                  <a:tcPr marL="36000" marR="36000" marT="36000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6000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Beteiligungen und ähnliche Erträge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5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Zinsen und ähnliche Erträge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2F2F2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Außerordentliche Erträge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72000" marT="36000" marB="3600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5B3D7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6000" marR="72000" marT="36000" marB="3600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4254" name="Textfeld 73"/>
          <p:cNvSpPr txBox="1">
            <a:spLocks noChangeArrowheads="1"/>
          </p:cNvSpPr>
          <p:nvPr/>
        </p:nvSpPr>
        <p:spPr bwMode="auto">
          <a:xfrm>
            <a:off x="3179763" y="2725738"/>
            <a:ext cx="186372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Sonstige betriebliche Erträge</a:t>
            </a:r>
          </a:p>
        </p:txBody>
      </p:sp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85971406"/>
              </p:ext>
            </p:extLst>
          </p:nvPr>
        </p:nvGraphicFramePr>
        <p:xfrm>
          <a:off x="396875" y="1168356"/>
          <a:ext cx="2736000" cy="2807298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AUFWENDUNGEN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Material-/ und Wareneinsatz</a:t>
                      </a:r>
                    </a:p>
                  </a:txBody>
                  <a:tcPr marL="36000" marR="36000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Material-/ und Wareneinsatz 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Bezogene Leistungen</a:t>
                      </a: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0798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10798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Personalaufwendungen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Sonstige betriebliche  Aufwendungen</a:t>
                      </a:r>
                    </a:p>
                  </a:txBody>
                  <a:tcPr marL="36000" marR="0" marT="3600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3600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3600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Finanzaufwendungen</a:t>
                      </a:r>
                    </a:p>
                  </a:txBody>
                  <a:tcPr marL="36000" marR="36000" marT="35993" marB="108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35993" marB="108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3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Abschreibung Finanzanlagen</a:t>
                      </a:r>
                    </a:p>
                  </a:txBody>
                  <a:tcPr marL="36000" marR="3600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Zinsen und ähnliche Aufwendungen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3600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9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66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Steuern</a:t>
                      </a:r>
                    </a:p>
                  </a:txBody>
                  <a:tcPr marL="36000" marR="36000" marT="35993" marB="359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72000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4305" name="Textfeld 80"/>
          <p:cNvSpPr txBox="1">
            <a:spLocks noChangeArrowheads="1"/>
          </p:cNvSpPr>
          <p:nvPr/>
        </p:nvSpPr>
        <p:spPr bwMode="auto">
          <a:xfrm>
            <a:off x="447675" y="2189226"/>
            <a:ext cx="186372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Weitere betriebliche Aufwendungen</a:t>
            </a:r>
          </a:p>
        </p:txBody>
      </p:sp>
      <p:sp>
        <p:nvSpPr>
          <p:cNvPr id="94306" name="Textfeld 83"/>
          <p:cNvSpPr txBox="1">
            <a:spLocks noChangeArrowheads="1"/>
          </p:cNvSpPr>
          <p:nvPr/>
        </p:nvSpPr>
        <p:spPr bwMode="auto">
          <a:xfrm>
            <a:off x="468313" y="3579813"/>
            <a:ext cx="186372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Außerordentliche Aufwendungen</a:t>
            </a:r>
          </a:p>
        </p:txBody>
      </p:sp>
      <p:sp>
        <p:nvSpPr>
          <p:cNvPr id="94307" name="Textfeld 3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" y="4057700"/>
            <a:ext cx="26690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000" b="1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GEWINN / VERLUST IM JAHR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>
            <a:hlinkClick r:id="rId18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20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23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1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pSp>
        <p:nvGrpSpPr>
          <p:cNvPr id="4" name="Gruppieren 3"/>
          <p:cNvGrpSpPr/>
          <p:nvPr>
            <p:custDataLst>
              <p:tags r:id="rId15"/>
            </p:custDataLst>
          </p:nvPr>
        </p:nvGrpSpPr>
        <p:grpSpPr>
          <a:xfrm>
            <a:off x="393700" y="3492103"/>
            <a:ext cx="5439288" cy="485714"/>
            <a:chOff x="393700" y="3492103"/>
            <a:chExt cx="5439288" cy="485714"/>
          </a:xfrm>
        </p:grpSpPr>
        <p:sp>
          <p:nvSpPr>
            <p:cNvPr id="2" name="Rechteck 1"/>
            <p:cNvSpPr/>
            <p:nvPr/>
          </p:nvSpPr>
          <p:spPr>
            <a:xfrm>
              <a:off x="393700" y="3492103"/>
              <a:ext cx="2732088" cy="28803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</a:endParaRPr>
            </a:p>
          </p:txBody>
        </p:sp>
        <p:sp>
          <p:nvSpPr>
            <p:cNvPr id="3" name="Rechteck 2"/>
            <p:cNvSpPr/>
            <p:nvPr/>
          </p:nvSpPr>
          <p:spPr>
            <a:xfrm>
              <a:off x="3125788" y="3492103"/>
              <a:ext cx="2707200" cy="48571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</a:endParaRPr>
            </a:p>
          </p:txBody>
        </p:sp>
      </p:grp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Berichtsjahr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Object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5646385"/>
              </p:ext>
            </p:extLst>
          </p:nvPr>
        </p:nvGraphicFramePr>
        <p:xfrm>
          <a:off x="1143000" y="1181100"/>
          <a:ext cx="49149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4" name="Diagramm" r:id="rId14" imgW="4610010" imgH="3105097" progId="MSGraph.Chart.8">
                  <p:embed followColorScheme="full"/>
                </p:oleObj>
              </mc:Choice>
              <mc:Fallback>
                <p:oleObj name="Diagramm" r:id="rId14" imgW="4610010" imgH="310509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149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Effektiv-Verschuldung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1" name="Rechteck 20">
            <a:hlinkClick r:id="rId17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2" name="Rechteck 21">
            <a:hlinkClick r:id="rId18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3" name="Rechteck 22">
            <a:hlinkClick r:id="rId19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20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1" name="Rechteck 30">
            <a:hlinkClick r:id="rId21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39" name="Auf der gleichen Seite des Rechtecks liegende Ecken abrunden 38">
            <a:hlinkClick r:id="rId16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0" name="Auf der gleichen Seite des Rechtecks liegende Ecken abrunden 39">
            <a:hlinkClick r:id="rId24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1" name="Auf der gleichen Seite des Rechtecks liegende Ecken abrunden 40">
            <a:hlinkClick r:id="rId25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>
            <a:hlinkClick r:id="rId26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Group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117559604"/>
              </p:ext>
            </p:extLst>
          </p:nvPr>
        </p:nvGraphicFramePr>
        <p:xfrm>
          <a:off x="914400" y="3385392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Fremdkapital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Fremdkapital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(incl.Rückstellungen)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Liquide Mittel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kurzfr.Forderungen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599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Rechteck 32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Schuldentilgungsdauer in Jahren</a:t>
            </a:r>
          </a:p>
        </p:txBody>
      </p:sp>
      <p:sp>
        <p:nvSpPr>
          <p:cNvPr id="35" name="Auf der gleichen Seite des Rechtecks liegende Ecken abrunden 34" hidden="1">
            <a:hlinkClick r:id="rId15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6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9" name="Rechteck 28">
            <a:hlinkClick r:id="rId17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36" name="Rechteck 35">
            <a:hlinkClick r:id="rId18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37" name="Rechteck 36">
            <a:hlinkClick r:id="rId19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8" name="Rechteck 37">
            <a:hlinkClick r:id="rId20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39" name="Rechteck 38">
            <a:hlinkClick r:id="rId21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2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5" name="Auf der gleichen Seite des Rechtecks liegende Ecken abrunden 24">
            <a:hlinkClick r:id="rId16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>
            <a:hlinkClick r:id="rId23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2" name="Auf der gleichen Seite des Rechtecks liegende Ecken abrunden 31">
            <a:hlinkClick r:id="rId24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4" name="Auf der gleichen Seite des Rechtecks liegende Ecken abrunden 33">
            <a:hlinkClick r:id="rId25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31" name="Object 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438093"/>
              </p:ext>
            </p:extLst>
          </p:nvPr>
        </p:nvGraphicFramePr>
        <p:xfrm>
          <a:off x="1219200" y="1193800"/>
          <a:ext cx="4826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3" name="Diagramm" r:id="rId26" imgW="5257979" imgH="3629125" progId="MSGraph.Chart.8">
                  <p:embed followColorScheme="full"/>
                </p:oleObj>
              </mc:Choice>
              <mc:Fallback>
                <p:oleObj name="Diagramm" r:id="rId26" imgW="5257979" imgH="36291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93800"/>
                        <a:ext cx="48260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2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4734" y="3983564"/>
            <a:ext cx="1069203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(Cashflow nach Entnahmen)</a:t>
            </a:r>
          </a:p>
        </p:txBody>
      </p:sp>
      <p:graphicFrame>
        <p:nvGraphicFramePr>
          <p:cNvPr id="21" name="Group 4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797026138"/>
              </p:ext>
            </p:extLst>
          </p:nvPr>
        </p:nvGraphicFramePr>
        <p:xfrm>
          <a:off x="18288" y="3394800"/>
          <a:ext cx="5976000" cy="882000"/>
        </p:xfrm>
        <a:graphic>
          <a:graphicData uri="http://schemas.openxmlformats.org/drawingml/2006/table">
            <a:tbl>
              <a:tblPr/>
              <a:tblGrid>
                <a:gridCol w="143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3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9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Kapitaldienstfähigkeit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8" action="ppaction://hlinksldjump" tooltip="Anlagendeck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3" name="Rechteck 22">
            <a:hlinkClick r:id="rId19" action="ppaction://hlinksldjump" tooltip="Liquiditätsgrad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Liquiditätsgrade</a:t>
            </a:r>
          </a:p>
        </p:txBody>
      </p:sp>
      <p:sp>
        <p:nvSpPr>
          <p:cNvPr id="24" name="Rechteck 23">
            <a:hlinkClick r:id="rId20" action="ppaction://hlinksldjump" tooltip="Vorfinanzierung Laufzeiten in Ta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Vorfinanzierung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Laufzeiten in Tagen</a:t>
            </a:r>
          </a:p>
        </p:txBody>
      </p:sp>
      <p:sp>
        <p:nvSpPr>
          <p:cNvPr id="25" name="Rechteck 24">
            <a:hlinkClick r:id="rId21" action="ppaction://hlinksldjump" tooltip="Effektiv-Verschuldun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6" name="Rechteck 25">
            <a:hlinkClick r:id="rId22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</a:p>
        </p:txBody>
      </p:sp>
      <p:sp>
        <p:nvSpPr>
          <p:cNvPr id="27" name="Rechteck 26">
            <a:hlinkClick r:id="rId23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3" name="Auf der gleichen Seite des Rechtecks liegende Ecken abrunden 32" hidden="1">
            <a:hlinkClick r:id="rId24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6" name="Rechteck 35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Auf der gleichen Seite des Rechtecks liegende Ecken abrunden 33">
            <a:hlinkClick r:id="rId25" action="ppaction://hlinksldjump" tooltip="Kennzahlen-Schnelltest"/>
          </p:cNvPr>
          <p:cNvSpPr/>
          <p:nvPr>
            <p:custDataLst>
              <p:tags r:id="rId6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40" name="Auf der gleichen Seite des Rechtecks liegende Ecken abrunden 39">
            <a:hlinkClick r:id="rId18" action="ppaction://hlinksldjump" tooltip="Finanzkennzahlen"/>
          </p:cNvPr>
          <p:cNvSpPr/>
          <p:nvPr>
            <p:custDataLst>
              <p:tags r:id="rId7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41" name="Auf der gleichen Seite des Rechtecks liegende Ecken abrunden 40">
            <a:hlinkClick r:id="rId26" action="ppaction://hlinksldjump" tooltip="Vermögenskennzahlen"/>
          </p:cNvPr>
          <p:cNvSpPr/>
          <p:nvPr>
            <p:custDataLst>
              <p:tags r:id="rId8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42" name="Auf der gleichen Seite des Rechtecks liegende Ecken abrunden 41">
            <a:hlinkClick r:id="rId27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>
            <a:hlinkClick r:id="rId28" action="ppaction://hlinksldjump" tooltip="Ertragskennzahlen"/>
          </p:cNvPr>
          <p:cNvSpPr/>
          <p:nvPr>
            <p:custDataLst>
              <p:tags r:id="rId10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175993463"/>
              </p:ext>
            </p:extLst>
          </p:nvPr>
        </p:nvGraphicFramePr>
        <p:xfrm>
          <a:off x="1453987" y="3454400"/>
          <a:ext cx="45360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85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 dirty="0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echteck 29"/>
          <p:cNvSpPr/>
          <p:nvPr/>
        </p:nvSpPr>
        <p:spPr>
          <a:xfrm>
            <a:off x="3153371" y="3695700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231517867"/>
              </p:ext>
            </p:extLst>
          </p:nvPr>
        </p:nvGraphicFramePr>
        <p:xfrm>
          <a:off x="1453987" y="1282719"/>
          <a:ext cx="4535999" cy="2016128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07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2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Liquidität aus laufendem Geschäft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(Einnahmen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 Ausgaben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)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frei finanzierte Nettoinvestition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Nettoentnahmen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= Tilgungs- / Kapitaldienstgrenze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(Freie Liquidität für Darlehenstilgungen)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-</a:t>
                      </a: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(Potenzial für zusätzliche Tilgungen + Zinsen)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7" name="Object 1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0100550"/>
              </p:ext>
            </p:extLst>
          </p:nvPr>
        </p:nvGraphicFramePr>
        <p:xfrm>
          <a:off x="3111500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0" name="Diagramm" r:id="rId29" imgW="8553405" imgH="1200031" progId="MSGraph.Chart.8">
                  <p:embed followColorScheme="full"/>
                </p:oleObj>
              </mc:Choice>
              <mc:Fallback>
                <p:oleObj name="Diagramm" r:id="rId29" imgW="8553405" imgH="120003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hteck 42"/>
          <p:cNvSpPr/>
          <p:nvPr>
            <p:custDataLst>
              <p:tags r:id="rId13"/>
            </p:custDataLst>
          </p:nvPr>
        </p:nvSpPr>
        <p:spPr>
          <a:xfrm>
            <a:off x="1470904" y="4333131"/>
            <a:ext cx="4562475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  <p:sp>
        <p:nvSpPr>
          <p:cNvPr id="44" name="Rechteck 43"/>
          <p:cNvSpPr/>
          <p:nvPr>
            <p:custDataLst>
              <p:tags r:id="rId14"/>
            </p:custDataLst>
          </p:nvPr>
        </p:nvSpPr>
        <p:spPr>
          <a:xfrm>
            <a:off x="1551007" y="2176367"/>
            <a:ext cx="724557" cy="76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(Einlagen - Entnahmen)</a:t>
            </a:r>
          </a:p>
        </p:txBody>
      </p:sp>
      <p:sp>
        <p:nvSpPr>
          <p:cNvPr id="35" name="Rechteck 34"/>
          <p:cNvSpPr/>
          <p:nvPr>
            <p:custDataLst>
              <p:tags r:id="rId15"/>
            </p:custDataLst>
          </p:nvPr>
        </p:nvSpPr>
        <p:spPr>
          <a:xfrm>
            <a:off x="1470903" y="4487019"/>
            <a:ext cx="4562475" cy="76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Die frei finanzierten Nettoinvestitionen beinhalten nach DRS 21 auch erhaltene Zinsen.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1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1" name="Auf der gleichen Seite des Rechtecks liegende Ecken abrunden 20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2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0" name="Auf der gleichen Seite des Rechtecks liegende Ecken abrunden 19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3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0" name="Auf der gleichen Seite des Rechtecks liegende Ecken abrunden 19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33463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4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21" name="Auf der gleichen Seite des Rechtecks liegende Ecken abrunden 20" hidden="1">
            <a:hlinkClick r:id="rId12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34881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2" name="Auf der gleichen Seite des Rechtecks liegende Ecken abrunden 11">
            <a:hlinkClick r:id="rId16" action="ppaction://hlinksldjump" tooltip="Kennzahlen-Schnelltest"/>
          </p:cNvPr>
          <p:cNvSpPr/>
          <p:nvPr>
            <p:custDataLst>
              <p:tags r:id="rId5"/>
            </p:custDataLst>
          </p:nvPr>
        </p:nvSpPr>
        <p:spPr>
          <a:xfrm>
            <a:off x="1033463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Kennzahlen-Schnelltest</a:t>
            </a:r>
          </a:p>
        </p:txBody>
      </p:sp>
      <p:sp>
        <p:nvSpPr>
          <p:cNvPr id="13" name="Auf der gleichen Seite des Rechtecks liegende Ecken abrunden 12">
            <a:hlinkClick r:id="rId17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448574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>
            <a:hlinkClick r:id="rId18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362267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9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275960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Ertragskennzahlen"/>
          </p:cNvPr>
          <p:cNvSpPr/>
          <p:nvPr>
            <p:custDataLst>
              <p:tags r:id="rId9"/>
            </p:custDataLst>
          </p:nvPr>
        </p:nvSpPr>
        <p:spPr>
          <a:xfrm>
            <a:off x="1896534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Insolvenzfrüherkennung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74309253"/>
              </p:ext>
            </p:extLst>
          </p:nvPr>
        </p:nvGraphicFramePr>
        <p:xfrm>
          <a:off x="3684588" y="1196975"/>
          <a:ext cx="2278061" cy="3310051"/>
        </p:xfrm>
        <a:graphic>
          <a:graphicData uri="http://schemas.openxmlformats.org/drawingml/2006/table">
            <a:tbl>
              <a:tblPr/>
              <a:tblGrid>
                <a:gridCol w="174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53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7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Betriebsleistung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Materialeinsatz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Rohertrag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9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Rohertrag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Personal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Betriebserfolg        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9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5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79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Erträge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5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 Aufwendungen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 Ergebnis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Aktuelle BWA</a:t>
            </a:r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528343189"/>
              </p:ext>
            </p:extLst>
          </p:nvPr>
        </p:nvGraphicFramePr>
        <p:xfrm>
          <a:off x="406400" y="1196975"/>
          <a:ext cx="3284538" cy="3310071"/>
        </p:xfrm>
        <a:graphic>
          <a:graphicData uri="http://schemas.openxmlformats.org/drawingml/2006/table">
            <a:tbl>
              <a:tblPr/>
              <a:tblGrid>
                <a:gridCol w="2138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BWA-Erfolgsrechnung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Betriebsleistung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- Waren-/Material und Fremdleistungen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Rohertrag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Sonstige betriebliche Erträge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Personalkosten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betriebliche Aufwendungen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Betriebserfolg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EBIT)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u.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gewöhnliche Geschäftstätigkeit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Betriebliche Steuern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(Vorauszahlungen) 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8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Vorläufiges Ergebnis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225800" y="1196975"/>
          <a:ext cx="468313" cy="3295652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71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05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05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3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3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3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43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05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05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05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71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7" name="Auf der gleichen Seite des Rechtecks liegende Ecken abrunden 26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Rechteck 32"/>
          <p:cNvSpPr/>
          <p:nvPr/>
        </p:nvSpPr>
        <p:spPr>
          <a:xfrm>
            <a:off x="3894138" y="2062163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506913" y="2062163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871019" y="3096574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483794" y="3096574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865195" y="4316002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4477970" y="4316002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324955" y="2069079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324955" y="3097124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24955" y="4315958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6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435895"/>
              </p:ext>
            </p:extLst>
          </p:nvPr>
        </p:nvGraphicFramePr>
        <p:xfrm>
          <a:off x="3784600" y="32385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56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32385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854864"/>
              </p:ext>
            </p:extLst>
          </p:nvPr>
        </p:nvGraphicFramePr>
        <p:xfrm>
          <a:off x="3784600" y="1498600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57" name="Diagramm" r:id="rId24" imgW="4781416" imgH="3057425" progId="MSGraph.Chart.8">
                  <p:embed followColorScheme="full"/>
                </p:oleObj>
              </mc:Choice>
              <mc:Fallback>
                <p:oleObj name="Diagramm" r:id="rId24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1498600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871653"/>
              </p:ext>
            </p:extLst>
          </p:nvPr>
        </p:nvGraphicFramePr>
        <p:xfrm>
          <a:off x="3784600" y="22225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58" name="Diagramm" r:id="rId26" imgW="4781416" imgH="3105097" progId="MSGraph.Chart.8">
                  <p:embed followColorScheme="full"/>
                </p:oleObj>
              </mc:Choice>
              <mc:Fallback>
                <p:oleObj name="Diagramm" r:id="rId26" imgW="4781416" imgH="3105097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22225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167056"/>
              </p:ext>
            </p:extLst>
          </p:nvPr>
        </p:nvGraphicFramePr>
        <p:xfrm>
          <a:off x="1168400" y="1168400"/>
          <a:ext cx="4914900" cy="226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4" name="Diagramm" r:id="rId14" imgW="7705703" imgH="5972195" progId="MSGraph.Chart.8">
                  <p:embed followColorScheme="full"/>
                </p:oleObj>
              </mc:Choice>
              <mc:Fallback>
                <p:oleObj name="Diagramm" r:id="rId14" imgW="7705703" imgH="597219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68400"/>
                        <a:ext cx="4914900" cy="226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8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>
            <a:hlinkClick r:id="rId20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9" name="Group 97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999047659"/>
              </p:ext>
            </p:extLst>
          </p:nvPr>
        </p:nvGraphicFramePr>
        <p:xfrm>
          <a:off x="914400" y="3390096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Betriebs-leistung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Vorläufiges Ergebnis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3" marR="9144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Rechteck 31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3133080"/>
              </p:ext>
            </p:extLst>
          </p:nvPr>
        </p:nvGraphicFramePr>
        <p:xfrm>
          <a:off x="1117600" y="1143000"/>
          <a:ext cx="4965700" cy="231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6" name="Diagramm" r:id="rId14" imgW="7715384" imgH="4905501" progId="MSGraph.Chart.8">
                  <p:embed followColorScheme="full"/>
                </p:oleObj>
              </mc:Choice>
              <mc:Fallback>
                <p:oleObj name="Diagramm" r:id="rId14" imgW="7715384" imgH="490550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43000"/>
                        <a:ext cx="4965700" cy="231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 zur Gesamtleistung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1" name="Rechteck 10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>
            <a:hlinkClick r:id="rId18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>
            <a:hlinkClick r:id="rId20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8" name="Auf der gleichen Seite des Rechtecks liegende Ecken abrunden 27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6" name="Group 97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517410462"/>
              </p:ext>
            </p:extLst>
          </p:nvPr>
        </p:nvGraphicFramePr>
        <p:xfrm>
          <a:off x="914400" y="3391200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Betriebs-leistung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90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Vorläufiges Ergebnis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</a:p>
                  </a:txBody>
                  <a:tcPr marL="0" marR="180006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44" marR="9144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Rechteck 29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80164608"/>
              </p:ext>
            </p:extLst>
          </p:nvPr>
        </p:nvGraphicFramePr>
        <p:xfrm>
          <a:off x="914654" y="3389615"/>
          <a:ext cx="5076000" cy="828000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3" marR="36003" marT="0" marB="36003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Erträge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Aufwendungen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Steuern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Ergebnis</a:t>
                      </a:r>
                    </a:p>
                  </a:txBody>
                  <a:tcPr marL="36003" marR="36003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3" marR="36003" marT="36003" marB="36003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GuV | 3 Jahre | Gesamtübersicht</a:t>
            </a:r>
          </a:p>
        </p:txBody>
      </p:sp>
      <p:sp>
        <p:nvSpPr>
          <p:cNvPr id="20" name="Rechteck 19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4" name="Rechteck 23">
            <a:hlinkClick r:id="rId15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Aufwendungen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(ohne Materialeinsatz)</a:t>
            </a:r>
          </a:p>
        </p:txBody>
      </p:sp>
      <p:sp>
        <p:nvSpPr>
          <p:cNvPr id="26" name="Rechteck 25">
            <a:hlinkClick r:id="rId16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Betriebliche Steuern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" name="Auf der gleichen Seite des Rechtecks liegende Ecken abrunden 41">
            <a:hlinkClick r:id="rId1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Branchenvergleich</a:t>
            </a:r>
          </a:p>
        </p:txBody>
      </p:sp>
      <p:sp>
        <p:nvSpPr>
          <p:cNvPr id="46" name="Auf der gleichen Seite des Rechtecks liegende Ecken abrunden 45">
            <a:hlinkClick r:id="rId18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7" name="Auf der gleichen Seite des Rechtecks liegende Ecken abrunden 46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48" name="Auf der gleichen Seite des Rechtecks liegende Ecken abrunden 47">
            <a:hlinkClick r:id="rId19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GuV für das Jahr </a:t>
            </a:r>
          </a:p>
        </p:txBody>
      </p:sp>
      <p:sp>
        <p:nvSpPr>
          <p:cNvPr id="49" name="Auf der gleichen Seite des Rechtecks liegende Ecken abrunden 48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0" name="Auf der gleichen Seite des Rechtecks liegende Ecken abrunden 49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51" name="Rechteck 50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Erträge</a:t>
            </a:r>
          </a:p>
        </p:txBody>
      </p:sp>
      <p:sp>
        <p:nvSpPr>
          <p:cNvPr id="52" name="Rechteck 51">
            <a:hlinkClick r:id="rId23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1026" name="Object 7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7420592"/>
              </p:ext>
            </p:extLst>
          </p:nvPr>
        </p:nvGraphicFramePr>
        <p:xfrm>
          <a:off x="1193800" y="1155700"/>
          <a:ext cx="49276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Diagramm" r:id="rId24" imgW="5162595" imgH="2686090" progId="MSGraph.Chart.8">
                  <p:embed followColorScheme="full"/>
                </p:oleObj>
              </mc:Choice>
              <mc:Fallback>
                <p:oleObj name="Diagramm" r:id="rId24" imgW="5162595" imgH="2686090" progId="MSGraph.Chart.8">
                  <p:embed followColorScheme="full"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9276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Rechteck 22"/>
          <p:cNvSpPr/>
          <p:nvPr/>
        </p:nvSpPr>
        <p:spPr>
          <a:xfrm>
            <a:off x="1320800" y="3896769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1738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74569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Betriebsleistung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4" name="Rechteck 3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63574" name="Textfeld 26"/>
          <p:cNvSpPr txBox="1">
            <a:spLocks noChangeArrowheads="1"/>
          </p:cNvSpPr>
          <p:nvPr/>
        </p:nvSpPr>
        <p:spPr bwMode="auto">
          <a:xfrm>
            <a:off x="2624138" y="4435475"/>
            <a:ext cx="3348037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Bestandsveränderungen fertiger/unfertiger Erzeugnisse/Leistungen zzgl. aktivierter Eigenleistungen</a:t>
            </a:r>
          </a:p>
        </p:txBody>
      </p:sp>
      <p:sp>
        <p:nvSpPr>
          <p:cNvPr id="38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9" name="Tabelle 3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5574464"/>
              </p:ext>
            </p:extLst>
          </p:nvPr>
        </p:nvGraphicFramePr>
        <p:xfrm>
          <a:off x="1296203" y="3498850"/>
          <a:ext cx="4680000" cy="936624"/>
        </p:xfrm>
        <a:graphic>
          <a:graphicData uri="http://schemas.openxmlformats.org/drawingml/2006/table">
            <a:tbl>
              <a:tblPr/>
              <a:tblGrid>
                <a:gridCol w="1295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8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Umsatzerlöse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Bestandsveränderungen *)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0" name="Rechteck 39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Flussdiagramm: Verbindungsstelle 26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010261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7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28" name="Auf der gleichen Seite des Rechtecks liegende Ecken abrunden 27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4" name="Rechteck 3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939542929"/>
              </p:ext>
            </p:extLst>
          </p:nvPr>
        </p:nvGraphicFramePr>
        <p:xfrm>
          <a:off x="719259" y="3498850"/>
          <a:ext cx="5252400" cy="792528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- Material, Ware und Fremdleistungen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Rohertrag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" name="Rechteck 3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9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743771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16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Betriebserfolg (EBIT)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Auf der gleichen Seite des Rechtecks liegende Ecken abrunden 36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5580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476610185"/>
              </p:ext>
            </p:extLst>
          </p:nvPr>
        </p:nvGraphicFramePr>
        <p:xfrm>
          <a:off x="1116619" y="3498850"/>
          <a:ext cx="4856400" cy="936408"/>
        </p:xfrm>
        <a:graphic>
          <a:graphicData uri="http://schemas.openxmlformats.org/drawingml/2006/table">
            <a:tbl>
              <a:tblPr/>
              <a:tblGrid>
                <a:gridCol w="14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+ Sonstige betriebliche 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Betriebliche Aufwendungen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Betriebserfolg (EBIT)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9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03882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44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Finanzerfolg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079828057"/>
              </p:ext>
            </p:extLst>
          </p:nvPr>
        </p:nvGraphicFramePr>
        <p:xfrm>
          <a:off x="1136185" y="3498850"/>
          <a:ext cx="4838298" cy="792528"/>
        </p:xfrm>
        <a:graphic>
          <a:graphicData uri="http://schemas.openxmlformats.org/drawingml/2006/table">
            <a:tbl>
              <a:tblPr/>
              <a:tblGrid>
                <a:gridCol w="1457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Zins- und Finanzaufwendungen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Flussdiagramm: Verbindungsstelle 37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9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25080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63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AO 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239413903"/>
              </p:ext>
            </p:extLst>
          </p:nvPr>
        </p:nvGraphicFramePr>
        <p:xfrm>
          <a:off x="1261259" y="3498850"/>
          <a:ext cx="4712400" cy="79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Erträge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Außerordentlicher Aufwand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" name="Rechteck 3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Flussdiagramm: Verbindungsstelle 28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9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551541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7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 Erfolg | Vorläufiger Gesamterfolg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Betriebsleistung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Gesamterfolg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20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2" name="Auf der gleichen Seite des Rechtecks liegende Ecken abrunden 31">
            <a:hlinkClick r:id="rId14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Auf der gleichen Seite des Rechtecks liegende Ecken abrunden 36">
            <a:hlinkClick r:id="rId23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Textfeld 36"/>
          <p:cNvSpPr txBox="1">
            <a:spLocks noChangeArrowheads="1"/>
          </p:cNvSpPr>
          <p:nvPr/>
        </p:nvSpPr>
        <p:spPr bwMode="auto">
          <a:xfrm>
            <a:off x="1463675" y="3362325"/>
            <a:ext cx="800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515888302"/>
              </p:ext>
            </p:extLst>
          </p:nvPr>
        </p:nvGraphicFramePr>
        <p:xfrm>
          <a:off x="1261259" y="3498850"/>
          <a:ext cx="4712400" cy="79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Erträge gesamt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Aufwendungen gesamt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Gesamterfolg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" name="Rechteck 38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Flussdiagramm: Verbindungsstelle 30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846813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11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Materialaufwand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Materialaufwand</a:t>
            </a:r>
          </a:p>
        </p:txBody>
      </p:sp>
      <p:sp>
        <p:nvSpPr>
          <p:cNvPr id="19" name="Rechteck 18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20" name="Rechteck 19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1" name="Rechteck 20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2" name="Rechteck 21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Auf der gleichen Seite des Rechtecks liegende Ecken abrunden 35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839514238"/>
              </p:ext>
            </p:extLst>
          </p:nvPr>
        </p:nvGraphicFramePr>
        <p:xfrm>
          <a:off x="901763" y="3498850"/>
          <a:ext cx="5072400" cy="612408"/>
        </p:xfrm>
        <a:graphic>
          <a:graphicData uri="http://schemas.openxmlformats.org/drawingml/2006/table">
            <a:tbl>
              <a:tblPr/>
              <a:tblGrid>
                <a:gridCol w="16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Material, Ware und Fremdleistungen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" name="Rechteck 28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9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731787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5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lussdiagramm: Verbindungsstelle 2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Personalkosten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Materialaufwand</a:t>
            </a:r>
          </a:p>
        </p:txBody>
      </p:sp>
      <p:sp>
        <p:nvSpPr>
          <p:cNvPr id="26" name="Rechteck 25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27" name="Rechteck 26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8" name="Rechteck 27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9" name="Rechteck 28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Auf der gleichen Seite des Rechtecks liegende Ecken abrunden 30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8" name="Auf der gleichen Seite des Rechtecks liegende Ecken abrunden 37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40" name="Auf der gleichen Seite des Rechtecks liegende Ecken abrunden 39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1" name="Auf der gleichen Seite des Rechtecks liegende Ecken abrunden 40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289820961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Rechteck 31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930837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9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Flussdiagramm: Verbindungsstelle 3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Abschreibungen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Materialaufwand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053056400"/>
              </p:ext>
            </p:extLst>
          </p:nvPr>
        </p:nvGraphicFramePr>
        <p:xfrm>
          <a:off x="1261259" y="3498850"/>
          <a:ext cx="4712400" cy="61240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983723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3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Kosten | Sonstige betriebliche Aufwendungen (ohne Materialaufwand)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Materialaufwand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betriebliche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Aufwendungen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4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Kosten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2" name="Auf der gleichen Seite des Rechtecks liegende Ecken abrunden 3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Aktuelle BWA"/>
          </p:cNvPr>
          <p:cNvSpPr/>
          <p:nvPr>
            <p:custDataLst>
              <p:tags r:id="rId7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4" name="Auf der gleichen Seite des Rechtecks liegende Ecken abrunden 33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4505854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428985008"/>
              </p:ext>
            </p:extLst>
          </p:nvPr>
        </p:nvGraphicFramePr>
        <p:xfrm>
          <a:off x="901763" y="3498850"/>
          <a:ext cx="5072400" cy="612408"/>
        </p:xfrm>
        <a:graphic>
          <a:graphicData uri="http://schemas.openxmlformats.org/drawingml/2006/table">
            <a:tbl>
              <a:tblPr/>
              <a:tblGrid>
                <a:gridCol w="16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 Aufwendungen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% Anteil zur Betriebsleistung</a:t>
                      </a:r>
                    </a:p>
                  </a:txBody>
                  <a:tcPr marL="0" marR="3600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542698"/>
              </p:ext>
            </p:extLst>
          </p:nvPr>
        </p:nvGraphicFramePr>
        <p:xfrm>
          <a:off x="1168400" y="1054100"/>
          <a:ext cx="48768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7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7.423"/>
  <p:tag name="STEUERFELD.EST.NACHZAHLUNG_ERSTATTUNG_GESAMT.VJ0" val="-138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MANDANTEN_ID_TSENIT" val="10538"/>
  <p:tag name="AKTUALISIERE_SICHTBARE_FOLIEN" val="1"/>
  <p:tag name="BRANCHEUMSATZERLOESEKENNZAHL" val="403010"/>
  <p:tag name="BRANCHEUMSATZKENNZAHL" val="403029"/>
  <p:tag name="BRANCHEMATERIALKENNZAHL" val="403040"/>
  <p:tag name="BRANCHEROHERTRAGKENNZAHL" val="403049"/>
  <p:tag name="BRANCHESONSTBTRERLOESEKENNZAHL" val="403060"/>
  <p:tag name="BRANCHEBETRROHERTRAGKENNZAHL" val="403069"/>
  <p:tag name="BRANCHEPERSONALKENNZAHL" val="40308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403429"/>
  <p:tag name="BRANCHEBETRIEBSERGEBNISKENNZAHL" val="403229"/>
  <p:tag name="BRANCHEZINSAUFWANDKENNZAHL" val="403250"/>
  <p:tag name="BRANCHEVORLERGEBNISKENNZAHL" val="403339"/>
  <p:tag name="BILTEXT1" val="Einlagen abzgl. Ausschüttungen"/>
  <p:tag name="BILTEXT2" val="Ausschüttungen"/>
  <p:tag name="BILTEXT3" val="Einlagen - Ausschüttungen"/>
  <p:tag name="BILTEXT4" val="abzgl. Ausschüttungen *)"/>
  <p:tag name="BILTEXT5" val="Ausschüttungsquote in %"/>
  <p:tag name="BILTEXT6" val="Aus- schüttungen"/>
  <p:tag name="BILTEXT7" val="(Cashflow nach Ausschüttungen)"/>
  <p:tag name="BILTEXT8" val="(Einlagen - Ausschüttungen)"/>
  <p:tag name="BILTEXT9" val="Nach Einlagen - Ausschüttungen"/>
  <p:tag name="BILTEXT10" val="Gezeichnetes Kapital / -anteile"/>
  <p:tag name="BILTEXT11" val="Einlagen                         - Ausschüttungen"/>
  <p:tag name="BILTEXT12" val="Geschäftsführer"/>
  <p:tag name="BILTEXT13" val="Nach Ausschüttungen"/>
  <p:tag name="BILTEXT14" val=""/>
  <p:tag name="BILTEXT15" val=""/>
  <p:tag name="EURTEXT1" val="Einlagen abzgl. Entnahmen"/>
  <p:tag name="EURTEXT2" val="Entnahmen"/>
  <p:tag name="EURTEXT3" val="Einlagen -  Entnahmen"/>
  <p:tag name="EURTEXT4" val="abzgl. Entnahmen *)"/>
  <p:tag name="EURTEXT5" val="Entnahmequote in %"/>
  <p:tag name="EURTEXT6" val="Entnahmen"/>
  <p:tag name="EURTEXT7" val="(Cashflow nach Entnahmen)"/>
  <p:tag name="EURTEXT8" val="(Einlagen - Entnahmen)"/>
  <p:tag name="EURTEXT9" val="Nach Einlagen - Entnahmen"/>
  <p:tag name="EURTEXT10" val="Kapitalanteile"/>
  <p:tag name="EURTEXT11" val="Einlagen                         - Entnahmen"/>
  <p:tag name="EURTEXT12" val="Unternehmer"/>
  <p:tag name="EURTEXT13" val="Nach Entnahmen"/>
  <p:tag name="EURTEXT14" val=""/>
  <p:tag name="EURTEXT15" val=""/>
  <p:tag name="PROFILE" val="3"/>
  <p:tag name="LOGFILE" val="Falsch"/>
  <p:tag name="ENABLETAX" val="Falsch"/>
  <p:tag name="TEUROZUEURO" val="Falsch"/>
  <p:tag name="VERSION" val="BilanzBWA"/>
  <p:tag name="STEUERWERTE_ABWEICHENDER_MANDANT" val=""/>
  <p:tag name="TSENIT_API_CSV_LOESCHEN" val="J"/>
  <p:tag name="OHNEBWA" val="0"/>
  <p:tag name="NEG_EK_AKT" val="0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1.1"/>
  <p:tag name="BEZEICHNUNG" val="GuV des Berichtsjahres"/>
  <p:tag name="FOLIENTYP" val=" 0"/>
  <p:tag name="BEARBEITUNGSTEXT" val=""/>
  <p:tag name="NACHBEARBEITEN" val="0"/>
  <p:tag name="AUSBLENDENWENN" val="ID=2.1.1"/>
  <p:tag name="PROFILE" val="11111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40|5"/>
  <p:tag name="ROWDEF2" val="K3001400250|5"/>
  <p:tag name="ROWDEF3" val="K3000400259|5"/>
  <p:tag name="ROWDEF4" val="K5000403259|5"/>
  <p:tag name="TABELLEAUSBLENDEN" val="0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09|7"/>
  <p:tag name="ROWDEF2" val="K3000400309|6"/>
  <p:tag name="ROWDEF3" val="K3000400309|5"/>
  <p:tag name="BEREICH" val="Aktuelle BWA"/>
  <p:tag name="NAME" val="7.3.5"/>
  <p:tag name="BEZEICHNUNG" val="Monatswerte Erfolgsrechnung | AO Erfolg"/>
  <p:tag name="FOLIENTYP" val=" 0"/>
  <p:tag name="PROFILE" val="01110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0020|5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1400290|5"/>
  <p:tag name="ROWDEF3" val="K3000400309|5"/>
  <p:tag name="ROWDEF4" val="K5000403309|5"/>
  <p:tag name="TABELLEAUSBLENDEN" val="0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39|7"/>
  <p:tag name="ROWDEF2" val="K3000400339|6"/>
  <p:tag name="ROWDEF3" val="K3000400339|5"/>
  <p:tag name="BEREICH" val="Aktuelle BWA"/>
  <p:tag name="NAME" val="7.3.6"/>
  <p:tag name="BEZEICHNUNG" val="Monatswerte Erfolgsrechnung | Vorläufiger Gesamterfolg"/>
  <p:tag name="FOLIENTYP" val=" 0"/>
  <p:tag name="PROFILE" val="01110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1400499|5"/>
  <p:tag name="ROWDEF3" val="K3000400339|5"/>
  <p:tag name="ROWDEF4" val="K5000403339|5"/>
  <p:tag name="TABELLEAUSBLENDEN" val="0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040|7"/>
  <p:tag name="ROWDEF2" val="K5000403040|6"/>
  <p:tag name="ROWDEF3" val="K5000403040|5"/>
  <p:tag name="BEREICH" val="Aktuelle BWA"/>
  <p:tag name="NAME" val="7.4.1"/>
  <p:tag name="BEZEICHNUNG" val="Monatswerte Kosten | Materialaufwand"/>
  <p:tag name="FOLIENTYP" val=" 0"/>
  <p:tag name="PROFILE" val="00110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0300015|5"/>
  <p:tag name="ROWDEF2" val="K3000300100|5"/>
  <p:tag name="ROWDEF3" val="K3000300090|5"/>
  <p:tag name="ROWDEF4" val="K3000300092|5"/>
  <p:tag name="ROWDEF5" val="K3000300094|5"/>
  <p:tag name="ROWDEF6" val="K3000300101|5"/>
  <p:tag name="ROWDEF7" val="K3000300013|5"/>
  <p:tag name="ROWDEF8" val="K3000300011|5"/>
  <p:tag name="ROWDEF9" val="K3000300012|5"/>
  <p:tag name="ROWDEF10" val="K3000300014|5"/>
  <p:tag name="TABELLEAUSBLENDEN" val="0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0|5"/>
  <p:tag name="ROWDEF3" val="K5000403040|5"/>
  <p:tag name="TABELLEAUSBLENDEN" val="0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080|7"/>
  <p:tag name="ROWDEF2" val="K5000403080|6"/>
  <p:tag name="ROWDEF3" val="K5000403080|5"/>
  <p:tag name="BEREICH" val="Aktuelle BWA"/>
  <p:tag name="NAME" val="7.4.2"/>
  <p:tag name="BEZEICHNUNG" val="Monatswerte Kosten | Personalkosten"/>
  <p:tag name="FOLIENTYP" val=" 0"/>
  <p:tag name="PROFILE" val="00110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0300019|5"/>
  <p:tag name="ROWDEF2" val="K3000300008|5"/>
  <p:tag name="ROWDEF3" val="K3000300006|5"/>
  <p:tag name="ROWDEF4" val="K3000300007|5"/>
  <p:tag name="ROWDEF5" val="K3000300016|5"/>
  <p:tag name="ROWDEF6" val="K3000300030|5"/>
  <p:tag name="ROWDEF7" val="K3000300032|5"/>
  <p:tag name="ROWDEF8" val="K3000300050|5"/>
  <p:tag name="ROWDEF9" val="K3000300017|5"/>
  <p:tag name="ROWDEF10" val="K3000300055|5"/>
  <p:tag name="ROWDEF11" val="K3000300058|5"/>
  <p:tag name="ROWDEF12" val="K3000300060|5"/>
  <p:tag name="ROWDEF13" val="K3000300018|5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80|5"/>
  <p:tag name="ROWDEF3" val="K5000403080|5"/>
  <p:tag name="TABELLEAUSBLENDEN" val="0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220|7"/>
  <p:tag name="ROWDEF2" val="K5000403220|6"/>
  <p:tag name="ROWDEF3" val="K5000403220|5"/>
  <p:tag name="BEREICH" val="Aktuelle BWA"/>
  <p:tag name="NAME" val="7.4.3"/>
  <p:tag name="BEZEICHNUNG" val="Monatswerte Kosten | Abschreibungen"/>
  <p:tag name="FOLIENTYP" val=" 0"/>
  <p:tag name="PROFILE" val="00110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GEWINN / VERLUST IM JAHR "/>
  <p:tag name="ADDISONVAR_BWA" val="0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220|5"/>
  <p:tag name="ROWDEF3" val="K5000403220|5"/>
  <p:tag name="TABELLEAUSBLENDEN" val="0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5000403199|7"/>
  <p:tag name="ROWDEF2" val="K5000403199|6"/>
  <p:tag name="ROWDEF3" val="K5000403199|5"/>
  <p:tag name="BEREICH" val="Aktuelle BWA"/>
  <p:tag name="NAME" val="7.4.4"/>
  <p:tag name="BEZEICHNUNG" val="Monatswerte Kosten | Sonstige betriebliche Aufwendungen"/>
  <p:tag name="FOLIENTYP" val=" 0"/>
  <p:tag name="PROFILE" val="00110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199|5"/>
  <p:tag name="ROWDEF3" val="K5000403199|5"/>
  <p:tag name="TABELLEAUSBLENDEN" val="0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71610|-1"/>
  <p:tag name="COLDEF3" val="061610|-1"/>
  <p:tag name="COLDEF4" val="051610|-1"/>
  <p:tag name="ROWDEF1" val="K3000400080|5"/>
  <p:tag name="ROWDEF2" val="K3000400110|5"/>
  <p:tag name="ROWDEF3" val="K3000400120|5"/>
  <p:tag name="ROWDEF4" val="K3000400130|5"/>
  <p:tag name="ROWDEF5" val="K3000400140|5"/>
  <p:tag name="ROWDEF6" val="K3000400150|5"/>
  <p:tag name="ROWDEF7" val="K3000400160|5"/>
  <p:tag name="ROWDEF8" val="K3000400220|5"/>
  <p:tag name="ROWDEF9" val="K3000400170|5"/>
  <p:tag name="ROWDEF10" val="K3000400180|5"/>
  <p:tag name="ROWDEF11" val="K3000400190|5"/>
  <p:tag name="BEREICH" val="Aktuelle BWA"/>
  <p:tag name="NAME" val="7.4.5"/>
  <p:tag name="BEZEICHNUNG" val="Monatswerte Kosten | Wesentliche Kosten"/>
  <p:tag name="FOLIENTYP" val=" 0"/>
  <p:tag name="PROFILE" val="00110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ROWDEF2" val="K3000400110|5"/>
  <p:tag name="ROWDEF3" val="K3000400120|5"/>
  <p:tag name="ROWDEF4" val="K3000400130|5"/>
  <p:tag name="ROWDEF5" val="K3000400140|5"/>
  <p:tag name="ROWDEF6" val="K3000400150|5"/>
  <p:tag name="ROWDEF7" val="K3000400160|5"/>
  <p:tag name="ROWDEF8" val="K3000400170|5"/>
  <p:tag name="ROWDEF9" val="K3000400180|5"/>
  <p:tag name="ROWDEF10" val="K3000400190|5"/>
  <p:tag name="ROWDEF11" val="K3000400220|5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1"/>
  <p:tag name="COLDEF1" val="051610|-1"/>
  <p:tag name="ROWDEF1" val="K3000432140|5"/>
  <p:tag name="ROWDEF2" val="K3000432210|5"/>
  <p:tag name="ROWDEF3" val="K3000432220|5"/>
  <p:tag name="ROWDEF4" val="K3000432230|5"/>
  <p:tag name="ROWDEF5" val="K3000432240|5"/>
  <p:tag name="TABELLEAUSBLENDEN" val="0"/>
  <p:tag name="PROFILE" val="11110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9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431235|5"/>
  <p:tag name="ROWDEF2" val="K3000430110|5"/>
  <p:tag name="ROWDEF3" val="K3000431175|5"/>
  <p:tag name="ROWDEF4" val="K3000431218|5"/>
  <p:tag name="ROWDEF5" val="K3000431180|5"/>
  <p:tag name="TABELLEAUSBLENDEN" val="0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431230|5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1431237|5"/>
  <p:tag name="ROWDEF2" val="K3001430120|5"/>
  <p:tag name="ROWDEF3" val="K3001431177|5"/>
  <p:tag name="ROWDEF4" val="K3001431219|5"/>
  <p:tag name="ROWDEF5" val="K3001431190|5"/>
  <p:tag name="TABELLEAUSBLENDEN" val="0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2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13"/>
  <p:tag name="ADDISONVAR_BWA" val="0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1"/>
  <p:tag name="BEZEICHNUNG" val="Eigene Folie 1"/>
  <p:tag name="HIDDEN" val="1"/>
  <p:tag name="PROFILE" val="00011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2"/>
  <p:tag name="BEZEICHNUNG" val="Eigene Folie 2"/>
  <p:tag name="HIDDEN" val="1"/>
  <p:tag name="PROFILE" val="00011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3"/>
  <p:tag name="BEZEICHNUNG" val="Eigene Folie 3"/>
  <p:tag name="HIDDEN" val="1"/>
  <p:tag name="PROFILE" val="000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FOLIENTYP" val=" 0"/>
  <p:tag name="BEREICH" val="Aktuelle BWA"/>
  <p:tag name="NAME" val="7.6.4"/>
  <p:tag name="BEZEICHNUNG" val="Eigene Folie 4"/>
  <p:tag name="HIDDEN" val="1"/>
  <p:tag name="PROFILE" val="00011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ohne"/>
  <p:tag name="NAME" val="0.9.0"/>
  <p:tag name="BEZEICHNUNG" val="Verabschiedung"/>
  <p:tag name="FOLIENTYP" val=" 0"/>
  <p:tag name="PROFILE" val="00010"/>
  <p:tag name="HIDDEN" val="1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1"/>
  <p:tag name="BEZEICHNUNG" val="Bilanz für das Berichtsjahr (Einzel)"/>
  <p:tag name="FOLIENTYP" val=" 6"/>
  <p:tag name="PROFILE" val="001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"/>
  <p:tag name="ADDISONVAR_BWA" val="0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176|5"/>
  <p:tag name="ROWDEF3" val="K3000300214|5"/>
  <p:tag name="ROWDEF4" val="K3000300218|5"/>
  <p:tag name="ROWDEF5" val="K3000300178|5"/>
  <p:tag name="ROWDEF6" val="K3000300180|5"/>
  <p:tag name="ROWDEF7" val="K3000300182|5"/>
  <p:tag name="ROWDEF8" val="K3000300181|5"/>
  <p:tag name="ROWDEF9" val="K3000300183|5"/>
  <p:tag name="ROWDEF10" val="K3000300184|5"/>
  <p:tag name="ROWDEF11" val="K3000300186|5"/>
  <p:tag name="ROWDEF12" val="K3000300188|5"/>
  <p:tag name="ROWDEF13" val="K3000300190|5"/>
  <p:tag name="ROWDEF14" val="K3000300192|5"/>
  <p:tag name="ROWDEF15" val="K3000300194|5"/>
  <p:tag name="ROWDEF16" val="K3000300196|5"/>
  <p:tag name="TABELLEAUSBLENDEN" val="0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2"/>
  <p:tag name="BEZEICHNUNG" val="Bilanz für das Berichtsjahr (PersGes)"/>
  <p:tag name="FOLIENTYP" val=" 2"/>
  <p:tag name="PROFILE" val="00111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Personengesellschaften"/>
  <p:tag name="ADDISONVAR_BWA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SBLENDENWENN" val="WJ.Ende&lt;2016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211|5"/>
  <p:tag name="ROWDEF3" val="K3000300213|5"/>
  <p:tag name="ROWDEF4" val="K3000300217|5"/>
  <p:tag name="ROWDEF5" val="K3000300212|5"/>
  <p:tag name="ROWDEF6" val="K3000300178|5"/>
  <p:tag name="ROWDEF7" val="K3000300180|5"/>
  <p:tag name="ROWDEF8" val="K3000300182|5"/>
  <p:tag name="ROWDEF9" val="K3000300181|5"/>
  <p:tag name="ROWDEF10" val="K3000300183|5"/>
  <p:tag name="ROWDEF11" val="K3000300184|5"/>
  <p:tag name="ROWDEF12" val="K3000300186|5"/>
  <p:tag name="ROWDEF13" val="K3000300188|5"/>
  <p:tag name="ROWDEF14" val="K3000300190|5"/>
  <p:tag name="ROWDEF15" val="K3000300192|5"/>
  <p:tag name="ROWDEF16" val="K3000300194|5"/>
  <p:tag name="ROWDEF17" val="K3000300196|5"/>
  <p:tag name="TABELLEAUSBLENDEN" val="0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3"/>
  <p:tag name="BEZEICHNUNG" val="Bilanz für das Berichtsjahr (KapGes)"/>
  <p:tag name="FOLIENTYP" val=" 4"/>
  <p:tag name="PROFILE" val="00111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italgesellschaften"/>
  <p:tag name="ADDISONVAR_BWA" val="0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1.2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15|5"/>
  <p:tag name="ROWDEF2" val="K3000300021|5"/>
  <p:tag name="ROWDEF3" val="K3000300018|5"/>
  <p:tag name="ROWDEF4" val="K3000300020|5"/>
  <p:tag name="PROFILE" val="11110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74|5"/>
  <p:tag name="ROWDEF2" val="K3000300210|5"/>
  <p:tag name="ROWDEF3" val="K3000309152|5"/>
  <p:tag name="ROWDEF4" val="T3000bs.eqLiab.equity.capRes|5"/>
  <p:tag name="ROWDEF5" val="T3000bs.eqLiab.equity.revenueRes|5"/>
  <p:tag name="ROWDEF6" val="K3000300216|5"/>
  <p:tag name="ROWDEF7" val="K3000309219|5"/>
  <p:tag name="ROWDEF8" val="K3000300178|5"/>
  <p:tag name="ROWDEF9" val="K3000300180|5"/>
  <p:tag name="ROWDEF10" val="K3000300182|5"/>
  <p:tag name="ROWDEF11" val="K3000300181|5"/>
  <p:tag name="ROWDEF12" val="K3000300183|5"/>
  <p:tag name="ROWDEF13" val="K3000300184|5"/>
  <p:tag name="ROWDEF14" val="K3000300186|5"/>
  <p:tag name="ROWDEF15" val="K3000300188|5"/>
  <p:tag name="ROWDEF16" val="K3000300190|5"/>
  <p:tag name="ROWDEF17" val="K3000300192|5"/>
  <p:tag name="ROWDEF18" val="K3000300194|5"/>
  <p:tag name="ROWDEF19" val="K3000300196|5"/>
  <p:tag name="TABELLEAUSBLENDEN" val="0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172|5"/>
  <p:tag name="TABELLEAUSBLENDEN" val="0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4"/>
  <p:tag name="BEZEICHNUNG" val="Bilanz für das Berichtsjahr (Einzel neg.EK)"/>
  <p:tag name="FOLIENTYP" val=" 7"/>
  <p:tag name="PROFILE" val="00111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mit negativem EK"/>
  <p:tag name="ADDISONVAR_BWA" val="0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015|5"/>
  <p:tag name="ROWDEF2" val="K3000300021|5"/>
  <p:tag name="ROWDEF3" val="K3000300018|5"/>
  <p:tag name="ROWDEF4" val="K3000300020|5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176|5"/>
  <p:tag name="ROWDEF3" val="K3000300214|5"/>
  <p:tag name="ROWDEF4" val="K3000300218|5"/>
  <p:tag name="ROWDEF5" val="K3000300224|5"/>
  <p:tag name="ROWDEF6" val="K3000300178|5"/>
  <p:tag name="ROWDEF7" val="K3000300180|5"/>
  <p:tag name="ROWDEF8" val="K3000300182|5"/>
  <p:tag name="ROWDEF9" val="K3000300181|5"/>
  <p:tag name="ROWDEF10" val="K3000300183|5"/>
  <p:tag name="ROWDEF11" val="K3000300184|5"/>
  <p:tag name="ROWDEF12" val="K3000300186|5"/>
  <p:tag name="ROWDEF13" val="K3000300188|5"/>
  <p:tag name="ROWDEF14" val="K3000300190|5"/>
  <p:tag name="ROWDEF15" val="K3000300192|5"/>
  <p:tag name="ROWDEF16" val="K3000300194|5"/>
  <p:tag name="ROWDEF17" val="K3000300196|5"/>
  <p:tag name="TABELLEAUSBLENDEN" val="0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5"/>
  <p:tag name="BEZEICHNUNG" val="Bilanz für das Berichtsjahr (Einzel neg.EK Aktiva)"/>
  <p:tag name="FOLIENTYP" val=" 8"/>
  <p:tag name="PROFILE" val="00111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Einzelunternehmen mit negativem EK auf Aktiva"/>
  <p:tag name="ADDISONVAR_BWA" val="0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1|5"/>
  <p:tag name="ROWDEF13" val="K3000300222|5"/>
  <p:tag name="ROWDEF14" val="K3000300209|5"/>
  <p:tag name="ROWDEF15" val="K3000300223|5"/>
  <p:tag name="ROWDEF16" val="K3000300172|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|5"/>
  <p:tag name="ROWDEF3" val="K3000|5"/>
  <p:tag name="ROWDEF4" val="K3000|5"/>
  <p:tag name="ROWDEF5" val="K3000300178|5"/>
  <p:tag name="ROWDEF6" val="K3000300180|5"/>
  <p:tag name="ROWDEF7" val="K3000300182|5"/>
  <p:tag name="ROWDEF8" val="K3000300181|5"/>
  <p:tag name="ROWDEF9" val="K3000300183|5"/>
  <p:tag name="ROWDEF10" val="K3000300184|5"/>
  <p:tag name="ROWDEF11" val="K3000300186|5"/>
  <p:tag name="ROWDEF12" val="K3000300188|5"/>
  <p:tag name="ROWDEF13" val="K3000300190|5"/>
  <p:tag name="ROWDEF14" val="K3000300192|5"/>
  <p:tag name="ROWDEF15" val="K3000300194|5"/>
  <p:tag name="ROWDEF16" val="K3000300196|5"/>
  <p:tag name="TABELLEAUSBLENDEN" val="0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6"/>
  <p:tag name="BEZEICHNUNG" val="Bilanz für das Berichtsjahr (PersGes neg.EK)"/>
  <p:tag name="FOLIENTYP" val=" 3"/>
  <p:tag name="PROFILE" val="00111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Personengesellschaften mit negativem EK"/>
  <p:tag name="ADDISONVAR_BWA" val="0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211|5"/>
  <p:tag name="ROWDEF3" val="K3000300213|5"/>
  <p:tag name="ROWDEF4" val="K3000300217|5"/>
  <p:tag name="ROWDEF5" val="K3000300224|5"/>
  <p:tag name="ROWDEF6" val="K3000300212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7"/>
  <p:tag name="BEZEICHNUNG" val="Bilanz für das Berichtsjahr (KapGes neg.EK)"/>
  <p:tag name="FOLIENTYP" val=" 5"/>
  <p:tag name="PROFILE" val="00111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Ges mit negativem EK"/>
  <p:tag name="ADDISONVAR_BWA" val="0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|5"/>
  <p:tag name="ROWDEF2" val="K3000300210|5"/>
  <p:tag name="ROWDEF3" val="K3000309152|5"/>
  <p:tag name="ROWDEF4" val="K3000300212|5"/>
  <p:tag name="ROWDEF5" val="K3000300216|5"/>
  <p:tag name="ROWDEF6" val="K3000309219|5"/>
  <p:tag name="ROWDEF7" val="K3000300224|5"/>
  <p:tag name="ROWDEF8" val="K3000300178|5"/>
  <p:tag name="ROWDEF9" val="K3000300180|5"/>
  <p:tag name="ROWDEF10" val="K3000300182|5"/>
  <p:tag name="ROWDEF11" val="K3000300181|5"/>
  <p:tag name="ROWDEF12" val="K3000300183|5"/>
  <p:tag name="ROWDEF13" val="K3000300184|5"/>
  <p:tag name="ROWDEF14" val="K3000300186|5"/>
  <p:tag name="ROWDEF15" val="K3000300188|5"/>
  <p:tag name="ROWDEF16" val="K3000300190|5"/>
  <p:tag name="ROWDEF17" val="K3000300192|5"/>
  <p:tag name="ROWDEF18" val="K3000300194|5"/>
  <p:tag name="ROWDEF19" val="K3000300196|5"/>
  <p:tag name="TABELLEAUSBLENDEN" val="0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8"/>
  <p:tag name="BEZEICHNUNG" val="Bilanz für das Berichtsjahr (KapCoRiLig)"/>
  <p:tag name="FOLIENTYP" val=" 10"/>
  <p:tag name="PROFILE" val="00111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CoRiLiG"/>
  <p:tag name="ADDISONVAR_BWA" val="0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  <p:tag name="BWADATUM" val="0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9198|5"/>
  <p:tag name="ROWDEF2" val="K3000300211|5"/>
  <p:tag name="ROWDEF3" val="K3000300213|5"/>
  <p:tag name="ROWDEF4" val="K3000300212|5"/>
  <p:tag name="ROWDEF5" val="K3000300216|5"/>
  <p:tag name="ROWDEF6" val="K3000309219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EKSTEUERUNG.BEZEICHNUNG"/>
  <p:tag name="ADDISONEKCHECK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Jahresabschluss"/>
  <p:tag name="NAME" val="3.1.1.9"/>
  <p:tag name="BEZEICHNUNG" val="Bilanz für das Berichtsjahr (KapCoRiLiG neg.EK)"/>
  <p:tag name="FOLIENTYP" val=" 11"/>
  <p:tag name="PROFILE" val="00111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Bilanz per "/>
  <p:tag name="ADDISONVARNACHTEXT" val=" für KapCoRiLiG mit negativem EK"/>
  <p:tag name="ADDISONVAR_BWA" val="0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00140|5"/>
  <p:tag name="ROWDEF2" val="K3000300142|5"/>
  <p:tag name="ROWDEF3" val="K3000300144|5"/>
  <p:tag name="ROWDEF4" val="K3000300146|5"/>
  <p:tag name="ROWDEF5" val="K3000300148|5"/>
  <p:tag name="ROWDEF6" val="K3000300150|5"/>
  <p:tag name="ROWDEF7" val="K3000300152|5"/>
  <p:tag name="ROWDEF8" val="K3000300154|5"/>
  <p:tag name="ROWDEF9" val="K3000300156|5"/>
  <p:tag name="ROWDEF10" val="K3000300158|5"/>
  <p:tag name="ROWDEF11" val="K3000300160|5"/>
  <p:tag name="ROWDEF12" val="K3000300224|5"/>
  <p:tag name="ROWDEF13" val="K3000300172|5"/>
  <p:tag name="BWADATUM" val="0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09198|5"/>
  <p:tag name="ROWDEF2" val="K3000300211|5"/>
  <p:tag name="ROWDEF3" val="K3000300213|5"/>
  <p:tag name="ROWDEF4" val="K3000300212|5"/>
  <p:tag name="ROWDEF5" val="K3000300216|5"/>
  <p:tag name="ROWDEF6" val="K3000309219|5"/>
  <p:tag name="ROWDEF7" val="K3000300178|5"/>
  <p:tag name="ROWDEF8" val="K3000300180|5"/>
  <p:tag name="ROWDEF9" val="K3000300182|5"/>
  <p:tag name="ROWDEF10" val="K3000300181|5"/>
  <p:tag name="ROWDEF11" val="K3000300183|5"/>
  <p:tag name="ROWDEF12" val="K3000300184|5"/>
  <p:tag name="ROWDEF13" val="K3000300186|5"/>
  <p:tag name="ROWDEF14" val="K3000300188|5"/>
  <p:tag name="ROWDEF15" val="K3000300190|5"/>
  <p:tag name="ROWDEF16" val="K3000300192|5"/>
  <p:tag name="ROWDEF17" val="K3000300194|5"/>
  <p:tag name="ROWDEF18" val="K3000300196|5"/>
  <p:tag name="TABELLEAUSBLENDEN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EKSTEUERUNG.BEZEICHNUNG"/>
  <p:tag name="ADDISONEKCHECK" val="1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1.1.10"/>
  <p:tag name="BEZEICHNUNG" val="EK-Gliederung für das Berichtsjahr (KapCoRiLig) "/>
  <p:tag name="FOLIENTYP" val="-1"/>
  <p:tag name="PROFILE" val="01111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9101|5"/>
  <p:tag name="ROWDEF2" val="K3000309102|5"/>
  <p:tag name="ROWDEF3" val="K3000309103|5"/>
  <p:tag name="ROWDEF4" val="K3000309104|5"/>
  <p:tag name="ROWDEF5" val="K3000309105|5"/>
  <p:tag name="ROWDEF6" val="K3000|5"/>
  <p:tag name="ROWDEF7" val="K3000|5"/>
  <p:tag name="ROWDEF8" val="K3000|5"/>
  <p:tag name="ROWDEF9" val="K3000309109|5"/>
  <p:tag name="TABELLEAUSBLENDEN" val="0"/>
  <p:tag name="BWADATUM" val="0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EKCHECK" val="1"/>
  <p:tag name="ADDISONVAR" val="EKSTEUERUNG.BEZEICHNUNG"/>
  <p:tag name="ADDISONVAR_BWA" val="0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|5"/>
  <p:tag name="ROWDEF2" val="K3000|5"/>
  <p:tag name="ROWDEF3" val="K3000|5"/>
  <p:tag name="ROWDEF4" val="K3000|5"/>
  <p:tag name="ROWDEF5" val="K3000|5"/>
  <p:tag name="ROWDEF6" val="K3000300212|5"/>
  <p:tag name="ROWDEF7" val="K3000300216|5"/>
  <p:tag name="ROWDEF8" val="K3000309219|5"/>
  <p:tag name="ROWDEF9" val="K3000309129|5"/>
  <p:tag name="TABELLEAUSBLENDEN" val="0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9191|5"/>
  <p:tag name="ROWDEF2" val="K3000309192|5"/>
  <p:tag name="ROWDEF3" val="K3000309193|5"/>
  <p:tag name="ROWDEF4" val="K3000309194|5"/>
  <p:tag name="ROWDEF5" val="K3000309195|5"/>
  <p:tag name="ROWDEF6" val="K3000300212|5"/>
  <p:tag name="ROWDEF7" val="K3000300216|5"/>
  <p:tag name="ROWDEF8" val="K3000309219|5"/>
  <p:tag name="ROWDEF9" val="K3000309199|5"/>
  <p:tag name="TABELLEAUSBLENDEN" val="0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9111|5"/>
  <p:tag name="ROWDEF2" val="K3000309112|5"/>
  <p:tag name="ROWDEF3" val="K3000309113|5"/>
  <p:tag name="ROWDEF4" val="K3000309114|5"/>
  <p:tag name="ROWDEF5" val="K3000309115|5"/>
  <p:tag name="ROWDEF6" val="K3000|5"/>
  <p:tag name="ROWDEF7" val="K3000|5"/>
  <p:tag name="ROWDEF8" val="K3000|5"/>
  <p:tag name="ROWDEF9" val="K3000309119|5"/>
  <p:tag name="TABELLEAUSBLENDEN" val="0"/>
  <p:tag name="BWADATUM" val="0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BILANZ_BERICHT_HYPERLINK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1"/>
  <p:tag name="BEZEICHNUNG" val="3 Jahre | Erträge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10|5"/>
  <p:tag name="ROWDEF2" val="K3000300013|5"/>
  <p:tag name="ROWDEF3" val="K3000300014|5"/>
  <p:tag name="ROWDEF4" val="K3000300015|5"/>
  <p:tag name="TABELLEAUSBLENDEN" val="0"/>
  <p:tag name="PROFILE" val="111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010|5"/>
  <p:tag name="ROWDEF2" val="K3000300013|5"/>
  <p:tag name="ROWDEF3" val="K3000300014|5"/>
  <p:tag name="ROWDEF4" val="K3000300015|5"/>
  <p:tag name="TABELLEAUSBLENDEN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2"/>
  <p:tag name="BEZEICHNUNG" val="3 Jahre | Aufwendung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0008|5"/>
  <p:tag name="ROWDEF2" val="K3000300016|5"/>
  <p:tag name="ROWDEF3" val="K3000300017|5"/>
  <p:tag name="ROWDEF4" val="K3000300060|5"/>
  <p:tag name="ROWDEF5" val="K3000300021|5"/>
  <p:tag name="TABELLEAUSBLENDEN" val="0"/>
  <p:tag name="BWADATUM" val="0"/>
  <p:tag name="PROFILE" val="111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00008|5"/>
  <p:tag name="ROWDEF2" val="K3000300016|5"/>
  <p:tag name="ROWDEF3" val="K3000300017|5"/>
  <p:tag name="ROWDEF4" val="K3000300060|5"/>
  <p:tag name="ROWDEF5" val="K3000300021|5"/>
  <p:tag name="TABELLEAUSBLENDEN" val="0"/>
  <p:tag name="BWADATUM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3"/>
  <p:tag name="BEZEICHNUNG" val="3 Jahre | Wesentliche Aufwendungen (ohne Materialaufwand)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00030|5"/>
  <p:tag name="ROWDEF2" val="K3000300032|5"/>
  <p:tag name="ROWDEF3" val="K3000300034|5"/>
  <p:tag name="ROWDEF4" val="K3000300036|5"/>
  <p:tag name="ROWDEF5" val="K3000300038|5"/>
  <p:tag name="ROWDEF6" val="K3000300040|5"/>
  <p:tag name="ROWDEF7" val="K3000300042|5"/>
  <p:tag name="ROWDEF8" val="K3000300044|5"/>
  <p:tag name="ROWDEF9" val="K3000300046|5"/>
  <p:tag name="ROWDEF10" val="K3000300048|5"/>
  <p:tag name="PROFILE" val="111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00030|5"/>
  <p:tag name="ROWDEF2" val="K3000300032|5"/>
  <p:tag name="ROWDEF3" val="K3000300034|5"/>
  <p:tag name="ROWDEF4" val="K3000300036|5"/>
  <p:tag name="ROWDEF5" val="K3000300038|5"/>
  <p:tag name="ROWDEF6" val="K3000300040|5"/>
  <p:tag name="ROWDEF7" val="K3000300042|5"/>
  <p:tag name="ROWDEF8" val="K3000300044|5"/>
  <p:tag name="ROWDEF9" val="K3000300046|5"/>
  <p:tag name="ROWDEF10" val="K3000300048|5"/>
  <p:tag name="BWADATUM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2.4"/>
  <p:tag name="BEZEICHNUNG" val="3 Jahre | Betriebliche Steuer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62|5"/>
  <p:tag name="ROWDEF2" val="K3000300064|5"/>
  <p:tag name="ROWDEF3" val="K3000300018|5"/>
  <p:tag name="TABELLEAUSBLENDEN" val="0"/>
  <p:tag name="PROFILE" val="111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00062|5"/>
  <p:tag name="ROWDEF2" val="K3000300064|5"/>
  <p:tag name="ROWDEF3" val="K3000300018|5"/>
  <p:tag name="TABELLEAUSBLENDEN" val="0"/>
  <p:tag name="BWADATUM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  <p:tag name="PROFILE" val="011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2"/>
  <p:tag name="BEZEICHNUNG" val="Erfolgsrechnung | Erfolgsanteile in % zur Gesamt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  <p:tag name="PROFILE" val="011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3"/>
  <p:tag name="BEZEICHNUNG" val="Erfolgsrechnung | Detailansicht Erträg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010|5Umsatzerlöse"/>
  <p:tag name="ROWDEF2" val="K3000400020|5Bestandsveränderungen"/>
  <p:tag name="ROWDEF3" val="K3000400025|5aktivierte Eigenleistung"/>
  <p:tag name="ROWDEF4" val="K3000400060|5Sonstige betriebliche Erträge"/>
  <p:tag name="ROWDEF5" val="K3000400240|5Zins- und Beteiligungserträge"/>
  <p:tag name="ROWDEF6" val="K3000400280|5AO Erträge"/>
  <p:tag name="BWADATUM" val="0"/>
  <p:tag name="PROFILE" val="011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10|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0|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25|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60|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40|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80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BILANZ_BERICHT_HYPERLINK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4"/>
  <p:tag name="BEZEICHNUNG" val="Erfolgsrechnung | Detailansicht Aufwendungen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41|5Material und Wareneinsatz"/>
  <p:tag name="ROWDEF2" val="K3000400042|5Fremdleistungen"/>
  <p:tag name="ROWDEF3" val="K3000400080|5Personalkosten"/>
  <p:tag name="ROWDEF4" val="K3000400110|5Raumkosten"/>
  <p:tag name="ROWDEF5" val="K3000400120|5Sonstige betriebliche Steuern"/>
  <p:tag name="ROWDEF6" val="K3000400130|5Versicherungen/Beiträge"/>
  <p:tag name="ROWDEF7" val="K3000400140|5Besondere Kosten"/>
  <p:tag name="ROWDEF8" val="K3000400150|5Fahrzeugkosten"/>
  <p:tag name="ROWDEF9" val="K3000400160|5Werbe- / und Reisekosten"/>
  <p:tag name="ROWDEF10" val="K3000400220|5Abschreibungen"/>
  <p:tag name="ROWDEF11" val="K3000400170|5Kosten der Warenabgabe"/>
  <p:tag name="ROWDEF12" val="K3000400180|5Reparatur/Instandhaltung"/>
  <p:tag name="ROWDEF13" val="K3000400190|5Sonstige Kosten"/>
  <p:tag name="ROWDEF14" val="K3000400250|5Zinsaufwendungen"/>
  <p:tag name="ROWDEF15" val="K3000400290|5AO Aufwendungen"/>
  <p:tag name="PROFILE" val="0111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400041|5"/>
  <p:tag name="BWADATUM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10|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40|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20|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90|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42|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20|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50|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70|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50|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080|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30|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60|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180|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290|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3.5"/>
  <p:tag name="BEZEICHNUNG" val="Erfolgsrechnung | Detailansicht Aufwendung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1|5Material und Wareneinsatz %"/>
  <p:tag name="ROWDEF2" val="K5000403042|5Fremdleistungen %"/>
  <p:tag name="ROWDEF3" val="K5000403080|5Personalkosten %"/>
  <p:tag name="ROWDEF4" val="K5000403110|5Raumkosten %"/>
  <p:tag name="ROWDEF5" val="K5000403120|5Sonstige betriebliche Steuern %"/>
  <p:tag name="ROWDEF6" val="K5000403130|5Versicherungen/Beiträge %"/>
  <p:tag name="ROWDEF7" val="K5000403140|5Besondere Kosten %"/>
  <p:tag name="ROWDEF8" val="K5000403150|5Fahrzeugkosten %"/>
  <p:tag name="ROWDEF9" val="K5000403160|5Werbe- / und Reisekosten %"/>
  <p:tag name="ROWDEF10" val="K5000403220|5Abschreibungen %"/>
  <p:tag name="ROWDEF11" val="K5000403170|5Kosten der Warenabgabe %"/>
  <p:tag name="ROWDEF12" val="K5000403180|5Reparaturen / Instandhaltungen %"/>
  <p:tag name="ROWDEF13" val="K5000403190|5Sonstige Kosten %"/>
  <p:tag name="ROWDEF14" val="K5000403250|5Zinsaufwendungen %"/>
  <p:tag name="ROWDEF15" val="K5000403290|5AO Aufwendungen %"/>
  <p:tag name="PROFILE" val="0111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1|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10|5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40|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220|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90|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42|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20|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50|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70|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403250|5"/>
  <p:tag name="BWADATUM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080|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30|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60|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180|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403290|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4.1"/>
  <p:tag name="BEZEICHNUNG" val="Branchenvergleich | Ertragskennzahlen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403029|5"/>
  <p:tag name="ROWDEF2" val="K6000403049|5"/>
  <p:tag name="ROWDEF3" val="K6000403429|5"/>
  <p:tag name="ROWDEF4" val="K6000403080|5"/>
  <p:tag name="ROWDEF5" val="K6000403229|5"/>
  <p:tag name="ROWDEF6" val="K6000403339|5"/>
  <p:tag name="PROFILE" val="0011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403029|5"/>
  <p:tag name="ROWDEF2" val="K5000403049|5"/>
  <p:tag name="ROWDEF3" val="K5000403429|5"/>
  <p:tag name="ROWDEF4" val="K5000403080|5"/>
  <p:tag name="ROWDEF5" val="K5000403229|5"/>
  <p:tag name="ROWDEF6" val="K5000403339|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4.2"/>
  <p:tag name="BEZEICHNUNG" val="Branchenvergleich | Leistungskennzahlen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  <p:tag name="PROFILE" val="0011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70400029|5"/>
  <p:tag name="ROWDEF2" val="K3070400049|5"/>
  <p:tag name="ROWDEF3" val="K3070400060|5"/>
  <p:tag name="ROWDEF4" val="K3070400080|5"/>
  <p:tag name="ROWDEF5" val="K3070400220|5"/>
  <p:tag name="ROWDEF6" val="K3070400199|5"/>
  <p:tag name="ROWDEF7" val="K3070400229|5"/>
  <p:tag name="ROWDEF8" val="K3070400259|5"/>
  <p:tag name="ROWDEF9" val="K3070400309|5"/>
  <p:tag name="ROWDEF10" val="K3070400330|5"/>
  <p:tag name="ROWDEF11" val="K3070400339|5"/>
  <p:tag name="BWADATUM" val="0"/>
  <p:tag name="PROFILE" val="0011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70400029|5"/>
  <p:tag name="ROWDEF2" val="K3070400049|5"/>
  <p:tag name="ROWDEF3" val="K3070400060|5"/>
  <p:tag name="ROWDEF4" val="K3070400080|5"/>
  <p:tag name="ROWDEF5" val="K3070400220|5"/>
  <p:tag name="ROWDEF6" val="K3070400199|5"/>
  <p:tag name="ROWDEF7" val="K3070400229|5"/>
  <p:tag name="ROWDEF8" val="K3070400259|5"/>
  <p:tag name="ROWDEF9" val="K3070400309|5"/>
  <p:tag name="ROWDEF10" val="K3070400330|5"/>
  <p:tag name="ROWDEF11" val="K3070400339|5"/>
  <p:tag name="BWADATUM" val="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6070400029|5"/>
  <p:tag name="ROWDEF2" val="K6070400049|5"/>
  <p:tag name="ROWDEF3" val="K6070400060|5"/>
  <p:tag name="ROWDEF4" val="K6070400080|5"/>
  <p:tag name="ROWDEF5" val="K6070400220|5"/>
  <p:tag name="ROWDEF6" val="K6070400199|5"/>
  <p:tag name="ROWDEF7" val="K6070400229|5"/>
  <p:tag name="ROWDEF8" val="K6070400259|5"/>
  <p:tag name="ROWDEF9" val="K6070400309|5"/>
  <p:tag name="ROWDEF10" val="K6070400330|5"/>
  <p:tag name="ROWDEF11" val="K6070400339|5"/>
  <p:tag name="BWADATUM" val="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400010|5"/>
  <p:tag name="ROWDEF2" val="K3130400028|5"/>
  <p:tag name="BEREICH" val="Gewinn &amp; Verlust"/>
  <p:tag name="NAME" val="2.5.2"/>
  <p:tag name="BEZEICHNUNG" val="Wachstum | Betriebsleistung"/>
  <p:tag name="FOLIENTYP" val=" 0"/>
  <p:tag name="PROFILE" val="0011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400010|5"/>
  <p:tag name="ROWDEF2" val="K3050400028|5"/>
  <p:tag name="ROWDEF3" val="K3050400029|5"/>
  <p:tag name="ROWDEF4" val="K3130400029|5"/>
  <p:tag name="ROWDEF5" val="K5130400029|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400029|5"/>
  <p:tag name="ROWDEF2" val="K3130400040|5"/>
  <p:tag name="PROFILE" val="0011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400029|5"/>
  <p:tag name="ROWDEF2" val="K3050400040|5"/>
  <p:tag name="ROWDEF3" val="K3050400049|5"/>
  <p:tag name="ROWDEF4" val="K3130400049|5"/>
  <p:tag name="ROWDEF5" val="K5130400049|5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4"/>
  <p:tag name="BEZEICHNUNG" val="Wachstum | Personalkost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400029|5"/>
  <p:tag name="ROWDEF2" val="K3130400080|5"/>
  <p:tag name="PROFILE" val="0011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400029|5"/>
  <p:tag name="ROWDEF2" val="K3050400080|5"/>
  <p:tag name="ROWDEF3" val="K5050403080|5"/>
  <p:tag name="ROWDEF4" val="K3130400080|5"/>
  <p:tag name="ROWDEF5" val="K5130400080|5"/>
  <p:tag name="BWADATUM" val="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"/>
  <p:tag name="NACHBEARBEITEN" val="0"/>
  <p:tag name="SLIDEVERSION" val="BilanzBWA"/>
  <p:tag name="FOLIENTYP" val=" 0"/>
  <p:tag name="BEREICH" val="Hauptmenü"/>
  <p:tag name="NAME" val="0.1.0"/>
  <p:tag name="BEZEICHNUNG" val="Startfolien Bilanz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5"/>
  <p:tag name="BEZEICHNUNG" val="Wachstum | EBIT (Betriebserfolg)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400029|5"/>
  <p:tag name="ROWDEF2" val="K3130400060|5"/>
  <p:tag name="ROWDEF3" val="K3130400430|5"/>
  <p:tag name="BWADATUM" val="0"/>
  <p:tag name="PROFILE" val="0011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400029|5"/>
  <p:tag name="ROWDEF2" val="K3050400060|5"/>
  <p:tag name="ROWDEF3" val="K3050400430|5"/>
  <p:tag name="ROWDEF4" val="K3050400229|5"/>
  <p:tag name="ROWDEF5" val="K3130400229|5"/>
  <p:tag name="ROWDEF6" val="K5130400229|5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5.6"/>
  <p:tag name="BEZEICHNUNG" val="Wachstum | Gesamterfol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00015|5"/>
  <p:tag name="ROWDEF2" val="K3130300019|5"/>
  <p:tag name="PROFILE" val="0011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00015|5"/>
  <p:tag name="ROWDEF2" val="K3050300019|5"/>
  <p:tag name="ROWDEF3" val="K3050300020|5"/>
  <p:tag name="ROWDEF4" val="K3130300020|5"/>
  <p:tag name="ROWDEF5" val="K5130300020|5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1"/>
  <p:tag name="BEZEICHNUNG" val="Eigene Folie 1"/>
  <p:tag name="HIDDEN" val="1"/>
  <p:tag name="PROFILE" val="000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2"/>
  <p:tag name="BEZEICHNUNG" val="Eigene Folie 2"/>
  <p:tag name="HIDDEN" val="1"/>
  <p:tag name="PROFILE" val="000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1.0"/>
  <p:tag name="BEZEICHNUNG" val="Auf einen Blick"/>
  <p:tag name="PROFILE" val="1111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3"/>
  <p:tag name="BEZEICHNUNG" val="Eigene Folie 3"/>
  <p:tag name="HIDDEN" val="1"/>
  <p:tag name="PROFILE" val="0001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HIDDEN" val="1"/>
  <p:tag name="PROFILE" val="0001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GuV für das Jahr "/>
  <p:tag name="ADDISONVAR_BWA" val="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1.1"/>
  <p:tag name="BEZEICHNUNG" val="Bilanz des Berichtsjahres"/>
  <p:tag name="FOLIENTYP" val=" 9"/>
  <p:tag name="PROFILE" val="1111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72|5"/>
  <p:tag name="ROWDEF2" val="K3000300232|5"/>
  <p:tag name="ROWDEF3" val="K3000300225|5"/>
  <p:tag name="ROWDEF4" val="K3000300220|5"/>
  <p:tag name="BEARBEITUNGSTEXT" val=""/>
  <p:tag name="NACHBEARBEITEN" val="0"/>
  <p:tag name="PROFILE" val="1111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72|5"/>
  <p:tag name="ROWDEF2" val="K3000300232|5"/>
  <p:tag name="ROWDEF3" val="K3000300225|5"/>
  <p:tag name="ROWDEF4" val="K3000300220|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2"/>
  <p:tag name="BEZEICHNUNG" val="3 Jahre | Vermög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40|5"/>
  <p:tag name="ROWDEF2" val="K3000300150|5"/>
  <p:tag name="ROWDEF3" val="K3000300152|5"/>
  <p:tag name="ROWDEF4" val="K3000300205|5"/>
  <p:tag name="ROWDEF5" val="K3000300158|5"/>
  <p:tag name="ROWDEF6" val="K3000300160|5"/>
  <p:tag name="PROFILE" val="1111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40|5"/>
  <p:tag name="ROWDEF2" val="K3000300150|5"/>
  <p:tag name="ROWDEF3" val="K3000300152|5"/>
  <p:tag name="ROWDEF4" val="K3000300205|5"/>
  <p:tag name="ROWDEF5" val="K3000300158|5"/>
  <p:tag name="ROWDEF6" val="K3000300160|5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3"/>
  <p:tag name="BEZEICHNUNG" val="3 Jahre | Fremdkapital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80|5"/>
  <p:tag name="ROWDEF2" val="K3000300186|5"/>
  <p:tag name="ROWDEF3" val="K3000300188|5"/>
  <p:tag name="ROWDEF4" val="K3000300190|5"/>
  <p:tag name="ROWDEF5" val="K3000300230|5"/>
  <p:tag name="ROWDEF6" val="K3000300194|5"/>
  <p:tag name="PROFILE" val="1111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0180|5"/>
  <p:tag name="ROWDEF2" val="K3000300186|5"/>
  <p:tag name="ROWDEF3" val="K3000300188|5"/>
  <p:tag name="ROWDEF4" val="K3000300190|5"/>
  <p:tag name="ROWDEF5" val="K3000300230|5"/>
  <p:tag name="ROWDEF6" val="K3000300194|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2.4"/>
  <p:tag name="BEZEICHNUNG" val="3 Jahre | Eigenkapital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1000300260|5"/>
  <p:tag name="ROWDEF2" val="K1000300262|5"/>
  <p:tag name="ROWDEF3" val="K1000300264|5"/>
  <p:tag name="ROWDEF4" val="K1000300266|5"/>
  <p:tag name="ROWDEF5" val="K1000300268|5"/>
  <p:tag name="ROWDEF6" val="K1000300270|5"/>
  <p:tag name="ROWDEF7" val="K1000300272|5"/>
  <p:tag name="PROFILE" val="1111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3.1"/>
  <p:tag name="BEZEICHNUNG" val="Entnahmen | Über-/Unterentnahm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601|5"/>
  <p:tag name="ROWDEF2" val="K3000400629|5"/>
  <p:tag name="ROWDEF3" val="K3000400699|5"/>
  <p:tag name="PROFILE" val="1111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601|5"/>
  <p:tag name="ROWDEF2" val="K3000400629|5"/>
  <p:tag name="ROWDEF3" val="K3000400699|5"/>
  <p:tag name="ROWDEF4" val="K5000403629|5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5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3.2"/>
  <p:tag name="BEZEICHNUNG" val="Entnahmen | Verwendungszweck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00710|5"/>
  <p:tag name="ROWDEF2" val="K3000400720|5"/>
  <p:tag name="ROWDEF3" val="K3000400730|5"/>
  <p:tag name="ROWDEF4" val="K3000400740|5"/>
  <p:tag name="ROWDEF5" val="K3000400750|5"/>
  <p:tag name="ROWDEF6" val="K3000400789|5"/>
  <p:tag name="ROWDEF7" val="K3000400792|5"/>
  <p:tag name="PROFILE" val="111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00710|5"/>
  <p:tag name="ROWDEF2" val="K3000400720|5"/>
  <p:tag name="ROWDEF3" val="K3000400730|5"/>
  <p:tag name="ROWDEF4" val="K3000400740|5"/>
  <p:tag name="ROWDEF5" val="K3000400750|5"/>
  <p:tag name="ROWDEF6" val="K3000400789|5"/>
  <p:tag name="ROWDEF7" val="K3000400792|5"/>
  <p:tag name="TABELLEAUSBLENDEN" val="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40|5"/>
  <p:tag name="ROWDEF2" val="K3070300148|5"/>
  <p:tag name="ROWDEF3" val="K3070300160|5"/>
  <p:tag name="ROWDEF4" val="K3070300235|5"/>
  <p:tag name="ROWDEF5" val="K3070300178|5"/>
  <p:tag name="ROWDEF6" val="K3070300180|5"/>
  <p:tag name="ROWDEF7" val="K3070300184|5"/>
  <p:tag name="ROWDEF8" val="K3070300194|5"/>
  <p:tag name="ROWDEF9" val="K3070300174|5"/>
  <p:tag name="PROFILE" val="001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00172|5"/>
  <p:tag name="ROWDEF2" val="K3000300174|5"/>
  <p:tag name="ROWDEF3" val="K5000301350|5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40|5"/>
  <p:tag name="ROWDEF2" val="K3070300148|5"/>
  <p:tag name="ROWDEF3" val="K3070300160|5"/>
  <p:tag name="ROWDEF4" val="K3070300235|5"/>
  <p:tag name="ROWDEF5" val="K3070300178|5"/>
  <p:tag name="ROWDEF6" val="K3070300180|5"/>
  <p:tag name="ROWDEF7" val="K3070300184|5"/>
  <p:tag name="ROWDEF8" val="K3070300194|5"/>
  <p:tag name="ROWDEF9" val="K3070300174|5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00140|5"/>
  <p:tag name="ROWDEF2" val="K6070300148|5"/>
  <p:tag name="ROWDEF3" val="K6070300160|5"/>
  <p:tag name="ROWDEF4" val="K6070300235|5"/>
  <p:tag name="ROWDEF5" val="K6070300178|5"/>
  <p:tag name="ROWDEF6" val="K6070300180|5"/>
  <p:tag name="ROWDEF7" val="K6070300184|5"/>
  <p:tag name="ROWDEF8" val="K6070300194|5"/>
  <p:tag name="ROWDEF9" val="K6070300174|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2"/>
  <p:tag name="BEZEICHNUNG" val="Wachstum | Anlage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431100|5"/>
  <p:tag name="ROWDEF2" val="K3141431080|5"/>
  <p:tag name="ROWDEF3" val="K3141431120|5"/>
  <p:tag name="ROWDEF4" val="K3140432481|5"/>
  <p:tag name="ROWDEF5" val="K3070300140|5"/>
  <p:tag name="PROFILE" val="0011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431100|5"/>
  <p:tag name="ROWDEF2" val="K3001431080|5"/>
  <p:tag name="ROWDEF3" val="K3001431120|5"/>
  <p:tag name="ROWDEF4" val="K3000432481|5"/>
  <p:tag name="ROWDEF5" val="K3050300140|5"/>
  <p:tag name="BWADATUM" val="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1431100|5"/>
  <p:tag name="ROWDEF2" val="K3141431080|5"/>
  <p:tag name="ROWDEF3" val="K3141431120|5"/>
  <p:tag name="ROWDEF4" val="K3140432481|5"/>
  <p:tag name="ROWDEF5" val="K3070300140|5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431100|5"/>
  <p:tag name="ROWDEF2" val="K6150431080|5"/>
  <p:tag name="ROWDEF3" val="K6150431120|5"/>
  <p:tag name="ROWDEF4" val="K6150432481|5"/>
  <p:tag name="ROWDEF5" val="K6070300140|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50|5"/>
  <p:tag name="ROWDEF2" val="K3070300152|5"/>
  <p:tag name="ROWDEF3" val="K3070300154|5"/>
  <p:tag name="ROWDEF4" val="K3070300156|5"/>
  <p:tag name="ROWDEF5" val="K3070300158|5"/>
  <p:tag name="ROWDEF6" val="K3070300148|5"/>
  <p:tag name="ROWDEF7" val="K3131300033|8"/>
  <p:tag name="PROFILE" val="001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00150|5"/>
  <p:tag name="ROWDEF2" val="K3050300152|5"/>
  <p:tag name="ROWDEF3" val="K3050300154|5"/>
  <p:tag name="ROWDEF4" val="K3050300156|5"/>
  <p:tag name="ROWDEF5" val="K3050300158|5"/>
  <p:tag name="ROWDEF6" val="K3050300148|5"/>
  <p:tag name="ROWDEF7" val="K3001300033|5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50|5"/>
  <p:tag name="ROWDEF2" val="K3070300152|5"/>
  <p:tag name="ROWDEF3" val="K3070300154|5"/>
  <p:tag name="ROWDEF4" val="K3070300156|5"/>
  <p:tag name="ROWDEF5" val="K3070300158|5"/>
  <p:tag name="ROWDEF6" val="K3070300148|5"/>
  <p:tag name="ROWDEF7" val="K3071300033|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6070300150|5"/>
  <p:tag name="ROWDEF2" val="K6070300152|5"/>
  <p:tag name="ROWDEF3" val="K6070300154|5"/>
  <p:tag name="ROWDEF4" val="K6070300156|5"/>
  <p:tag name="ROWDEF5" val="K6070300158|5"/>
  <p:tag name="ROWDEF6" val="K6070300148|5"/>
  <p:tag name="ROWDEF7" val="K6071300033|5"/>
  <p:tag name="BWADATUM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00100|5"/>
  <p:tag name="ROWDEF2" val="K3000300020|5"/>
  <p:tag name="ROWDEF3" val="K5000300136|5"/>
  <p:tag name="BWADATUM" val="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4"/>
  <p:tag name="BEZEICHNUNG" val="Wachstum | Verbindlichkeiten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00186|5"/>
  <p:tag name="ROWDEF2" val="K3070300188|5"/>
  <p:tag name="ROWDEF3" val="K3070300190|5"/>
  <p:tag name="ROWDEF4" val="K3070300230|5"/>
  <p:tag name="ROWDEF5" val="K3070300184|5"/>
  <p:tag name="PROFILE" val="00110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00186|5"/>
  <p:tag name="ROWDEF2" val="K3050300188|5"/>
  <p:tag name="ROWDEF3" val="K3050300190|5"/>
  <p:tag name="ROWDEF4" val="K3050300230|5"/>
  <p:tag name="ROWDEF5" val="K3050300184|5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00186|5"/>
  <p:tag name="ROWDEF2" val="K3070300188|5"/>
  <p:tag name="ROWDEF3" val="K3070300190|5"/>
  <p:tag name="ROWDEF4" val="K3070300230|5"/>
  <p:tag name="ROWDEF5" val="K3070300184|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400601|5"/>
  <p:tag name="ROWDEF2" val="K3000400629|5"/>
  <p:tag name="ROWDEF3" val="K5000403629|5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00186|5"/>
  <p:tag name="ROWDEF2" val="K6070300188|5"/>
  <p:tag name="ROWDEF3" val="K6070300190|5"/>
  <p:tag name="ROWDEF4" val="K6070300230|5"/>
  <p:tag name="ROWDEF5" val="K6070300184|5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Bilanz"/>
  <p:tag name="NAME" val="3.4.5"/>
  <p:tag name="BEZEICHNUNG" val="Wachstum | Eigenkapital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400601|5"/>
  <p:tag name="ROWDEF2" val="K3130400629|5"/>
  <p:tag name="BWADATUM" val="0"/>
  <p:tag name="PROFILE" val="0011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0601|5"/>
  <p:tag name="ROWDEF2" val="K3000400629|5"/>
  <p:tag name="ROWDEF3" val="K3050300174|5"/>
  <p:tag name="ROWDEF4" val="K3130300174|5"/>
  <p:tag name="ROWDEF5" val="K5130300174|5"/>
  <p:tag name="BWADATUM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2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1"/>
  <p:tag name="BEZEICHNUNG" val="Eigene Folie 1"/>
  <p:tag name="HIDDEN" val="1"/>
  <p:tag name="PROFILE" val="000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2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2"/>
  <p:tag name="BEZEICHNUNG" val="Eigene Folie 2"/>
  <p:tag name="HIDDEN" val="1"/>
  <p:tag name="PROFILE" val="0001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3"/>
  <p:tag name="BEZEICHNUNG" val="Eigene Folie 3"/>
  <p:tag name="HIDDEN" val="1"/>
  <p:tag name="PROFILE" val="0001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TEXTFIELD.TEXT12"/>
  <p:tag name="ADDISONVAR_BWA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FOLIENTYP" val=" 0"/>
  <p:tag name="BEREICH" val="Bilanz"/>
  <p:tag name="NAME" val="3.5.4"/>
  <p:tag name="BEZEICHNUNG" val="Eigene Folie 4"/>
  <p:tag name="HIDDEN" val="1"/>
  <p:tag name="PROFILE" val="0001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  <p:tag name="ADDISONVAR" val="TEXTFIELD.TEXT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Bilanz per  "/>
  <p:tag name="ADDISONVAR_BWA" val="0"/>
  <p:tag name="BILANZ_BERICHT_HYPERLINK" val="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  <p:tag name="BWADATUM" val="0"/>
  <p:tag name="PROFILE" val="1111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431230|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431237|5"/>
  <p:tag name="ROWDEF2" val="K3001430120|5"/>
  <p:tag name="ROWDEF3" val="K3001431177|5"/>
  <p:tag name="ROWDEF4" val="K3001431219|5"/>
  <p:tag name="ROWDEF5" val="K3001431190|5"/>
  <p:tag name="TABELLEAUSBLENDEN" val="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431235|5"/>
  <p:tag name="ROWDEF2" val="K3000430110|5"/>
  <p:tag name="ROWDEF3" val="K3000431175|5"/>
  <p:tag name="ROWDEF4" val="K3000431218|5"/>
  <p:tag name="ROWDEF5" val="K3000431180|5"/>
  <p:tag name="TABELLEAUSBLENDEN" val="0"/>
  <p:tag name="BWADATUM" val="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  <p:tag name="BWADATUM" val="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430107|5"/>
  <p:tag name="ROWDEF2" val="K6000431171|5"/>
  <p:tag name="ROWDEF3" val="K6000431217|5"/>
  <p:tag name="ROWDEF4" val="K6000431197|5"/>
  <p:tag name="ROWDEF5" val="K6000431231|5"/>
  <p:tag name="TABELLEAUSBLENDEN" val="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2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 (3-Jahre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432000|5"/>
  <p:tag name="ROWDEF2" val="K1000432010|5"/>
  <p:tag name="ROWDEF3" val="K1000432020|5"/>
  <p:tag name="ROWDEF4" val="K1000432030|5"/>
  <p:tag name="ROWDEF5" val="K1000432040|5"/>
  <p:tag name="ROWDEF6" val="K1000432110|5"/>
  <p:tag name="ROWDEF7" val="K1000432120|5"/>
  <p:tag name="ROWDEF8" val="K1000432130|5"/>
  <p:tag name="ROWDEF9" val="K1000432140|5"/>
  <p:tag name="ROWDEF10" val="K1000432210|5"/>
  <p:tag name="ROWDEF11" val="K1000432220|5"/>
  <p:tag name="ROWDEF12" val="K1000432230|5"/>
  <p:tag name="ROWDEF13" val="K1000432240|5"/>
  <p:tag name="PROFILE" val="1111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2.0"/>
  <p:tag name="BEZEICHNUNG" val="Produkte und Markt"/>
  <p:tag name="PROFILE" val="0011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6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1230|5"/>
  <p:tag name="BEREICH" val="Liquidität"/>
  <p:tag name="NAME" val="4.3.1"/>
  <p:tag name="BEZEICHNUNG" val="3 Jahre | Liquide Mittel incl. Kontokorrent"/>
  <p:tag name="FOLIENTYP" val=" 0"/>
  <p:tag name="PROFILE" val="0011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1260|5"/>
  <p:tag name="ROWDEF2" val="K3000431250|5"/>
  <p:tag name="ROWDEF3" val="K3000431230|5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0430106|5"/>
  <p:tag name="ROWDEF2" val="K3140431170|5"/>
  <p:tag name="ROWDEF3" val="K3140431215|5"/>
  <p:tag name="ROWDEF4" val="K3140431195|5"/>
  <p:tag name="ROWDEF5" val="K3140431230|5"/>
  <p:tag name="TABELLEAUSBLENDEN" val="0"/>
  <p:tag name="PROFILE" val="0011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0106|5"/>
  <p:tag name="ROWDEF2" val="K3000431170|5"/>
  <p:tag name="ROWDEF3" val="K3000431215|5"/>
  <p:tag name="ROWDEF4" val="K3000431195|5"/>
  <p:tag name="ROWDEF5" val="K3000431230|5"/>
  <p:tag name="TABELLEAUSBLENDEN" val="0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1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0430106|5"/>
  <p:tag name="ROWDEF2" val="K3140431170|5"/>
  <p:tag name="ROWDEF3" val="K3140431215|5"/>
  <p:tag name="ROWDEF4" val="K3140431195|5"/>
  <p:tag name="ROWDEF5" val="K3140431230|5"/>
  <p:tag name="TABELLEAUSBLENDEN" val="0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6070431060|5"/>
  <p:tag name="ROWDEF2" val="K6070431170|5"/>
  <p:tag name="ROWDEF3" val="K6070431215|5"/>
  <p:tag name="ROWDEF4" val="K6070431195|5"/>
  <p:tag name="ROWDEF5" val="K6070431230|5"/>
  <p:tag name="BWADATUM" val="0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3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3"/>
  <p:tag name="BEZEICHNUNG" val="3 Jahre | Gewinn und Liquid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320|5"/>
  <p:tag name="PROFILE" val="00110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300|5"/>
  <p:tag name="ROWDEF2" val="K3000432310|5"/>
  <p:tag name="ROWDEF3" val="K3000432320|5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4"/>
  <p:tag name="BEZEICHNUNG" val="3 Jahre | Betriebliche Liquiditätsbind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0432400|5"/>
  <p:tag name="ROWDEF2" val="K3140432410|5"/>
  <p:tag name="ROWDEF3" val="K3140432420|5"/>
  <p:tag name="ROWDEF4" val="K3140432430|5"/>
  <p:tag name="ROWDEF5" val="K3140432440|5"/>
  <p:tag name="ROWDEF6" val="K3140432450|5"/>
  <p:tag name="ROWDEF7" val="K3140432460|5"/>
  <p:tag name="PROFILE" val="00110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GO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0432400|5"/>
  <p:tag name="ROWDEF2" val="K3140432410|5"/>
  <p:tag name="ROWDEF3" val="K3140432420|5"/>
  <p:tag name="ROWDEF4" val="K3140432430|5"/>
  <p:tag name="ROWDEF5" val="K3140432440|5"/>
  <p:tag name="ROWDEF6" val="K3140432450|5"/>
  <p:tag name="ROWDEF7" val="K3140432460|5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432400|5"/>
  <p:tag name="ROWDEF2" val="K6150432410|5"/>
  <p:tag name="ROWDEF3" val="K6150432420|5"/>
  <p:tag name="ROWDEF4" val="K6150432430|5"/>
  <p:tag name="ROWDEF5" val="K6150432440|5"/>
  <p:tag name="ROWDEF6" val="K6150432450|5"/>
  <p:tag name="ROWDEF7" val="K6150432460|5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2400|5"/>
  <p:tag name="ROWDEF2" val="K3000432410|5"/>
  <p:tag name="ROWDEF3" val="K3000432420|5"/>
  <p:tag name="ROWDEF4" val="K3000432430|5"/>
  <p:tag name="ROWDEF5" val="K3000432440|5"/>
  <p:tag name="ROWDEF6" val="K3000432450|5"/>
  <p:tag name="ROWDEF7" val="K3000432460|5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1"/>
  <p:tag name="BWADATUM" val="0"/>
  <p:tag name="BEREICH" val="Steuern"/>
  <p:tag name="NAME" val="5.1.1"/>
  <p:tag name="BEZEICHNUNG" val="Abschlusszahlung"/>
  <p:tag name="FOLIENTYP" val=" 0"/>
  <p:tag name="PROFILE" val="11110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1"/>
  <p:tag name="BWADATUM" val="0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2.1"/>
  <p:tag name="BEZEICHNUNG" val="Betrieblich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PROFILE" val="011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3.0"/>
  <p:tag name="BEZEICHNUNG" val="Branchenentwicklung"/>
  <p:tag name="FOLIENTYP" val=" 0"/>
  <p:tag name="PROFILE" val="0011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ROWDEF6" val="K5000STEUERFELD.BST.STEUERBELASTUNG_IN_PROZENT|5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PROFILE" val="00110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PROFILE" val="0111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1"/>
  <p:tag name="BEZEICHNUNG" val="Kennzahlen | Schnelltest | Ergebnis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Finanzstärke.NullZuLeerstring|5Schnelltest Note Finanzstärke"/>
  <p:tag name="ROWDEF2" val="K0000Beratung.Kennzahlenanalyse.Schnelltest.Gesamtnote.NoteErtragsstärke.NullZuLeerstring|5Schnelltest Note Ertragsstärke"/>
  <p:tag name="ROWDEF3" val="K0000Beratung.Kennzahlenanalyse.Schnelltest.Gesamtnote.NullZuLeerstring|5Schnelltest Note Gesamt"/>
  <p:tag name="TABELLEAUSBLENDEN" val="0"/>
  <p:tag name="PROFILE" val="11110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Finanzstärke|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.NoteErtragsstärke|5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Schnelltest.Gesamtnote|5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ER.EAT.EBT.EGT.EBIT.Personalaufwand.KalkulatorischerUnternehmerlohn.ManuellErfasst|5"/>
  <p:tag name="TABELLEAUSBLENDEN" val="1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2"/>
  <p:tag name="BEZEICHNUNG" val="Kennzahlen | Schnelltest | Finanzstärk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ROWDEF1" val="K0000Beratung.Kennzahlenanalyse.Schnelltest.Gesamtnote.NoteFinanzstärke.NoteFinanzierung.SignalGut|5AktuellesJahr.NoteEK"/>
  <p:tag name="ROWDEF2" val="K0000Beratung.Kennzahlenanalyse.Schnelltest.Gesamtnote.NoteFinanzstärke.NoteFinanzierung.SignalMittel|5AktuellesJahr.NoteEK"/>
  <p:tag name="ROWDEF3" val="K0000Beratung.Kennzahlenanalyse.Schnelltest.Gesamtnote.NoteFinanzstärke.NoteFinanzierung.SignalSchlecht|5AktuellesJahr.NoteEK"/>
  <p:tag name="ROWDEF4" val="K0000Beratung.Kennzahlenanalyse.Schnelltest.Gesamtnote.NoteFinanzstärke.NoteFinanzierung.SignalGut|6Vorjahr.NoteEK"/>
  <p:tag name="ROWDEF5" val="K0000Beratung.Kennzahlenanalyse.Schnelltest.Gesamtnote.NoteFinanzstärke.NoteFinanzierung.SignalMittel|6Vorjahr.NoteEK"/>
  <p:tag name="ROWDEF6" val="K0000Beratung.Kennzahlenanalyse.Schnelltest.Gesamtnote.NoteFinanzstärke.NoteFinanzierung.SignalSchlecht|6Vorjahr.NoteEK"/>
  <p:tag name="ROWDEF7" val="K0000Beratung.Kennzahlenanalyse.Schnelltest.Gesamtnote.NoteFinanzstärke.NoteFinanzierung.SignalGut|7VorVorjahr.NoteEK"/>
  <p:tag name="ROWDEF8" val="K0000Beratung.Kennzahlenanalyse.Schnelltest.Gesamtnote.NoteFinanzstärke.NoteFinanzierung.SignalMittel|7VorVorjahr.NoteEK"/>
  <p:tag name="ROWDEF9" val="K0000Beratung.Kennzahlenanalyse.Schnelltest.Gesamtnote.NoteFinanzstärke.NoteFinanzierung.SignalSchlecht|7VorVorjahr.NoteEK"/>
  <p:tag name="ROWDEF10" val="K0000Beratung.Kennzahlenanalyse.Schnelltest.Gesamtnote.NoteFinanzstärke.NoteLiquidität.SignalGut|5AktuellesJahr.NoteSchuldentilgungsdauer"/>
  <p:tag name="ROWDEF11" val="K0000Beratung.Kennzahlenanalyse.Schnelltest.Gesamtnote.NoteFinanzstärke.NoteLiquidität.SignalMittel|5AktuellesJahr.NoteSchuldentilgungsdauer"/>
  <p:tag name="ROWDEF12" val="K0000Beratung.Kennzahlenanalyse.Schnelltest.Gesamtnote.NoteFinanzstärke.NoteLiquidität.SignalSchlecht|5AktuellesJahr.NoteSchuldentilgungsdauer"/>
  <p:tag name="ROWDEF13" val="K0000Beratung.Kennzahlenanalyse.Schnelltest.Gesamtnote.NoteFinanzstärke.NoteLiquidität.SignalGut|6Vorjahr.NoteSchuldentilgungsdauer"/>
  <p:tag name="ROWDEF14" val="K0000Beratung.Kennzahlenanalyse.Schnelltest.Gesamtnote.NoteFinanzstärke.NoteLiquidität.SignalMittel|6Vorjahr.NoteSchuldentilgungsdauer"/>
  <p:tag name="ROWDEF15" val="K0000Beratung.Kennzahlenanalyse.Schnelltest.Gesamtnote.NoteFinanzstärke.NoteLiquidität.SignalSchlecht|6Vorjahr.NoteSchuldentilgungsdauer"/>
  <p:tag name="ROWDEF16" val="K0000Beratung.Kennzahlenanalyse.Schnelltest.Gesamtnote.NoteFinanzstärke.NoteLiquidität.SignalGut|7VorVorjahr.NoteSchuldentilgungsdauer"/>
  <p:tag name="ROWDEF17" val="K0000Beratung.Kennzahlenanalyse.Schnelltest.Gesamtnote.NoteFinanzstärke.NoteLiquidität.SignalMittel|7VorVorjahr.NoteSchuldentilgungsdauer"/>
  <p:tag name="ROWDEF18" val="K0000Beratung.Kennzahlenanalyse.Schnelltest.Gesamtnote.NoteFinanzstärke.NoteLiquidität.SignalSchlecht|7VorVorjahr.NoteSchuldentilgungsdauer"/>
  <p:tag name="ROWDEF19" val="K0000Beratung.Kennzahlenanalyse.Schnelltest.Gesamtnote.NoteFinanzstärke.SignalGut|5AktuellesJahr.NoteFinanzstärke"/>
  <p:tag name="ROWDEF20" val="K0000Beratung.Kennzahlenanalyse.Schnelltest.Gesamtnote.NoteFinanzstärke.SignalMittel|5AktuellesJahr.NoteFinanzstärke"/>
  <p:tag name="ROWDEF21" val="K0000Beratung.Kennzahlenanalyse.Schnelltest.Gesamtnote.NoteFinanzstärke.SignalSchlecht|5AktuellesJahr.NoteFinanzstärke"/>
  <p:tag name="ROWDEF22" val="K0000Beratung.Kennzahlenanalyse.Schnelltest.Gesamtnote.NoteFinanzstärke.SignalGut|6Vorjahr.NoteFinanzstärke"/>
  <p:tag name="ROWDEF23" val="K0000Beratung.Kennzahlenanalyse.Schnelltest.Gesamtnote.NoteFinanzstärke.SignalMittel|6Vorjahr.NoteFinanzstärke"/>
  <p:tag name="ROWDEF24" val="K0000Beratung.Kennzahlenanalyse.Schnelltest.Gesamtnote.NoteFinanzstärke.SignalSchlecht|6Vorjahr.NoteFinanzstärke"/>
  <p:tag name="ROWDEF25" val="K0000Beratung.Kennzahlenanalyse.Schnelltest.Gesamtnote.NoteFinanzstärke.SignalGut|7VorVorjahr.NoteFinanzstärke"/>
  <p:tag name="ROWDEF26" val="K0000Beratung.Kennzahlenanalyse.Schnelltest.Gesamtnote.NoteFinanzstärke.SignalMittel|7VorVorjahr.NoteFinanzstärke"/>
  <p:tag name="ROWDEF27" val="K0000Beratung.Kennzahlenanalyse.Schnelltest.Gesamtnote.NoteFinanzstärke.SignalSchlecht|7VorVorjahr.NoteFinanzstärke"/>
  <p:tag name="TABELLEAUSBLENDEN" val="0"/>
  <p:tag name="BWADATUM" val="0"/>
  <p:tag name="PROFILE" val="1111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Beratung.Kennzahlenanalyse.Schnelltest.Gesamtnote.NoteFinanzstärke|5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Beratung.Kennzahlenanalyse.Schnelltest.Gesamtnote.NoteFinanzstärke.NoteLiquidität.SchuldentilgungsdauerInJahren|5"/>
  <p:tag name="ROWDEF2" val="K3000Beratung.Kennzahlenanalyse.Schnelltest.Gesamtnote.NoteFinanzstärke.NoteLiquidität|5"/>
  <p:tag name="BWADATUM" val="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0Beratung.Kennzahlenanalyse.Schnelltest.Gesamtnote.NoteFinanzstärke.NoteFinanzierung.Eigenkapitalquote|5"/>
  <p:tag name="ROWDEF2" val="K3000Beratung.Kennzahlenanalyse.Schnelltest.Gesamtnote.NoteFinanzstärke.NoteFinanzierung|5"/>
  <p:tag name="BWADATUM" val="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4.3"/>
  <p:tag name="BEZEICHNUNG" val="Kennzahlen | Schnelltest | Ertragsstärk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0000Beratung.Kennzahlenanalyse.Schnelltest.Gesamtnote.NoteErtragsstärke.NoteRentabilität.SignalGut|5AktuellesJahr.NoteRentabilität"/>
  <p:tag name="ROWDEF2" val="K0000Beratung.Kennzahlenanalyse.Schnelltest.Gesamtnote.NoteErtragsstärke.NoteRentabilität.SignalMittel|5AktuellesJahr.NoteRentabilität"/>
  <p:tag name="ROWDEF3" val="K0000Beratung.Kennzahlenanalyse.Schnelltest.Gesamtnote.NoteErtragsstärke.NoteRentabilität.SignalSchlecht|5AktuellesJahr.NoteRentabilität"/>
  <p:tag name="ROWDEF4" val="K0000Beratung.Kennzahlenanalyse.Schnelltest.Gesamtnote.NoteErtragsstärke.NoteRentabilität.SignalGut|6Vorjahr.NoteRentabilität"/>
  <p:tag name="ROWDEF5" val="K0000Beratung.Kennzahlenanalyse.Schnelltest.Gesamtnote.NoteErtragsstärke.NoteRentabilität.SignalMittel|6Vorjahr.NoteRentabilität"/>
  <p:tag name="ROWDEF6" val="K0000Beratung.Kennzahlenanalyse.Schnelltest.Gesamtnote.NoteErtragsstärke.NoteRentabilität.SignalSchlecht|6Vorjahr.NoteRentabilität"/>
  <p:tag name="ROWDEF7" val="K0000Beratung.Kennzahlenanalyse.Schnelltest.Gesamtnote.NoteErtragsstärke.NoteRentabilität.SignalGut|7VorVorjahr.NoteRentabilität"/>
  <p:tag name="ROWDEF8" val="K0000Beratung.Kennzahlenanalyse.Schnelltest.Gesamtnote.NoteErtragsstärke.NoteRentabilität.SignalMittel|7VorVorjahr.NoteRentabilität"/>
  <p:tag name="ROWDEF9" val="K0000Beratung.Kennzahlenanalyse.Schnelltest.Gesamtnote.NoteErtragsstärke.NoteRentabilität.SignalSchlecht|7VorVorjahr.NoteRentabilität"/>
  <p:tag name="ROWDEF10" val="K0000Beratung.Kennzahlenanalyse.Schnelltest.Gesamtnote.NoteErtragsstärke.NoteLiquiditätserfolg.SignalGut|5AktuellesJahr.NoteLiquiditätserfolg"/>
  <p:tag name="ROWDEF11" val="K0000Beratung.Kennzahlenanalyse.Schnelltest.Gesamtnote.NoteErtragsstärke.NoteLiquiditätserfolg.SignalMittel|5AktuellesJahr.NoteLiquiditätserfolg"/>
  <p:tag name="ROWDEF12" val="K0000Beratung.Kennzahlenanalyse.Schnelltest.Gesamtnote.NoteErtragsstärke.NoteLiquiditätserfolg.SignalSchlecht|5AktuellesJahr.NoteLiquiditätserfolg"/>
  <p:tag name="ROWDEF13" val="K0000Beratung.Kennzahlenanalyse.Schnelltest.Gesamtnote.NoteErtragsstärke.NoteLiquiditätserfolg.SignalGut|6Vorjahr.NoteLiquiditätserfolg"/>
  <p:tag name="ROWDEF14" val="K0000Beratung.Kennzahlenanalyse.Schnelltest.Gesamtnote.NoteErtragsstärke.NoteLiquiditätserfolg.SignalMittel|6Vorjahr.NoteLiquiditätserfolg"/>
  <p:tag name="ROWDEF15" val="K0000Beratung.Kennzahlenanalyse.Schnelltest.Gesamtnote.NoteErtragsstärke.NoteLiquiditätserfolg.SignalSchlecht|6Vorjahr.NoteLiquiditätserfolg"/>
  <p:tag name="ROWDEF16" val="K0000Beratung.Kennzahlenanalyse.Schnelltest.Gesamtnote.NoteErtragsstärke.NoteLiquiditätserfolg.SignalGut|7VorVorjahr.NoteLiquiditätserfolg"/>
  <p:tag name="ROWDEF17" val="K0000Beratung.Kennzahlenanalyse.Schnelltest.Gesamtnote.NoteErtragsstärke.NoteLiquiditätserfolg.SignalMittel|7VorVorjahr.NoteLiquiditätserfolg"/>
  <p:tag name="ROWDEF18" val="K0000Beratung.Kennzahlenanalyse.Schnelltest.Gesamtnote.NoteErtragsstärke.NoteLiquiditätserfolg.SignalSchlecht|7VorVorjahr.NoteLiquiditätserfolg"/>
  <p:tag name="ROWDEF19" val="K0000Beratung.Kennzahlenanalyse.Schnelltest.Gesamtnote.NoteErtragsstärke.SignalGut|5AktuellesJahr.NoteErtragsstärke"/>
  <p:tag name="ROWDEF20" val="K0000Beratung.Kennzahlenanalyse.Schnelltest.Gesamtnote.NoteErtragsstärke.SignalMittel|5AktuellesJahr.NoteErtragsstärke"/>
  <p:tag name="ROWDEF21" val="K0000Beratung.Kennzahlenanalyse.Schnelltest.Gesamtnote.NoteErtragsstärke.SignalSchlecht|5AktuellesJahr.NoteErtragsstärke"/>
  <p:tag name="ROWDEF22" val="K0000Beratung.Kennzahlenanalyse.Schnelltest.Gesamtnote.NoteErtragsstärke.SignalGut|6Vorjahr.NoteErtragsstärke"/>
  <p:tag name="ROWDEF23" val="K0000Beratung.Kennzahlenanalyse.Schnelltest.Gesamtnote.NoteErtragsstärke.SignalMittel|6Vorjahr.NoteErtragsstärke"/>
  <p:tag name="ROWDEF24" val="K0000Beratung.Kennzahlenanalyse.Schnelltest.Gesamtnote.NoteErtragsstärke.SignalSchlecht|6Vorjahr.NoteErtragsstärke"/>
  <p:tag name="ROWDEF25" val="K0000Beratung.Kennzahlenanalyse.Schnelltest.Gesamtnote.NoteErtragsstärke.SignalGut|7VorVorjahr.NoteErtragsstärke"/>
  <p:tag name="ROWDEF26" val="K0000Beratung.Kennzahlenanalyse.Schnelltest.Gesamtnote.NoteErtragsstärke.SignalMittel|7VorVorjahr.NoteErtragsstärke"/>
  <p:tag name="ROWDEF27" val="K0000Beratung.Kennzahlenanalyse.Schnelltest.Gesamtnote.NoteErtragsstärke.SignalSchlecht|7VorVorjahr.NoteErtragsstärke"/>
  <p:tag name="TABELLEAUSBLENDEN" val="0"/>
  <p:tag name="PROFILE" val="11110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Beratung.Kennzahlenanalyse.Schnelltest.Gesamtnote.NoteErtragsstärke|5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Beratung.Kennzahlenanalyse.Schnelltest.Gesamtnote.NoteErtragsstärke.NoteLiquiditätserfolg.Cashflow-Rentabilität|5"/>
  <p:tag name="ROWDEF2" val="K3000Beratung.Kennzahlenanalyse.Schnelltest.Gesamtnote.NoteErtragsstärke.NoteLiquiditätserfolg|5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Beratung.Kennzahlenanalyse.Schnelltest.Gesamtnote.NoteErtragsstärke.NoteRentabilität.Gesamtkapitalrentabilität|5"/>
  <p:tag name="ROWDEF2" val="K3000Beratung.Kennzahlenanalyse.Schnelltest.Gesamtnote.NoteErtragsstärke.NoteRentabilität|5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50|5"/>
  <p:tag name="BEREICH" val="Kennzahlen"/>
  <p:tag name="NAME" val="6.4.4"/>
  <p:tag name="BEZEICHNUNG" val="Kennzahlen | Schnelltest | Bewertungsschema"/>
  <p:tag name="FOLIENTYP" val=" 0"/>
  <p:tag name="PROFILE" val="1111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6.1"/>
  <p:tag name="BEZEICHNUNG" val="Kennzahlen | Insolvenzfrüherkennung | Ergebnis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Insolvenzfrüherkennung.Insolvenzfrühwarnindikator.Note.NullZuLeerstring|5Insolvenzfrüherkennung"/>
  <p:tag name="TABELLEAUSBLENDEN" val="0"/>
  <p:tag name="PROFILE" val="1111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1"/>
  <p:tag name="PERIODENZAHLEN" val="0"/>
  <p:tag name="FIXTABELLE" val="0"/>
  <p:tag name="BWADATUM" val="0"/>
  <p:tag name="TABELLEAUSBLENDEN" val="0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Insolvenzfrüherkennung.Insolvenzfrühwarnindikator|5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70010|-1"/>
  <p:tag name="COLDEF2" val="060010|-1"/>
  <p:tag name="COLDEF3" val="050010|-1"/>
  <p:tag name="ROWDEF1" val="K3000Beratung.Kennzahlenanalyse.ER.EAT.EBT.EGT.EBIT.Personalaufwand.KalkulatorischerUnternehmerlohn.ManuellErfasst|5"/>
  <p:tag name="TABELLEAUSBLENDEN" val="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355|5"/>
  <p:tag name="ROWDEF2" val="K3000301365|5"/>
  <p:tag name="ROWDEF3" val="K3000301370|5"/>
  <p:tag name="ROWDEF4" val="K3000|5"/>
  <p:tag name="ROWDEF5" val="K3000301385|5"/>
  <p:tag name="ROWDEF6" val="K3000301395|5"/>
  <p:tag name="ROWDEF7" val="K3000301400|5"/>
  <p:tag name="BEREICH" val="Kennzahlen"/>
  <p:tag name="NAME" val="6.6.2"/>
  <p:tag name="BEZEICHNUNG" val="Kennzahlen | Insolvenzfrüherkennung | Kennzahlen und Gewichtung"/>
  <p:tag name="FOLIENTYP" val=" 0"/>
  <p:tag name="PROFILE" val="1111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4.0"/>
  <p:tag name="BEZEICHNUNG" val="Ziele und Strategie"/>
  <p:tag name="PROFILE" val="0111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Beratung.Kennzahlenanalyse.Insolvenzfrüherkennung.Insolvenzfrühwarnindikator.IndikatorLiquidität|5"/>
  <p:tag name="ROWDEF2" val="K0000Beratung.Kennzahlenanalyse.Insolvenzfrüherkennung.Insolvenzfrühwarnindikator.IndikatorFinanzierung|5"/>
  <p:tag name="ROWDEF3" val="K0000Beratung.Kennzahlenanalyse.Insolvenzfrüherkennung.Insolvenzfrühwarnindikator.IndikatorKapitalbindungVorräte|5"/>
  <p:tag name="ROWDEF4" val="K0000Beratung.Kennzahlenanalyse.Insolvenzfrüherkennung.Insolvenzfrühwarnindikator.IndikatorGesamtkapitalrendite|5"/>
  <p:tag name="ROWDEF5" val="K0000Beratung.Kennzahlenanalyse.Insolvenzfrüherkennung.Insolvenzfrühwarnindikator.IndikatorUmsatzrentabilität|5"/>
  <p:tag name="ROWDEF6" val="K0000Beratung.Kennzahlenanalyse.Insolvenzfrüherkennung.Insolvenzfrühwarnindikator.IndikatorKapitalumschlag|5"/>
  <p:tag name="ROWDEF7" val="K0000Beratung.Kennzahlenanalyse.Insolvenzfrüherkennung.Insolvenzfrühwarnindikator|5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1"/>
  <p:tag name="BEZEICHNUNG" val="Ertragskennzahlen | Was bleibt übrig von je 1€ Betriebs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403049|5"/>
  <p:tag name="ROWDEF2" val="K0000403229|5"/>
  <p:tag name="ROWDEF3" val="K0000403269|5"/>
  <p:tag name="ROWDEF4" val="K0000403319|5"/>
  <p:tag name="ROWDEF5" val="K0000403339|5"/>
  <p:tag name="PROFILE" val="01110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403049|5"/>
  <p:tag name="ROWDEF2" val="K0000403229|5"/>
  <p:tag name="ROWDEF3" val="K0000403269|5"/>
  <p:tag name="ROWDEF4" val="K0000403319|5"/>
  <p:tag name="ROWDEF5" val="K0000403339|5"/>
  <p:tag name="BWADATUM" val="0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2"/>
  <p:tag name="BEZEICHNUNG" val="Ertragskennzahlen | Welche betrieblichen Kosten entfallen auf je 1€ Betriebs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403040|5"/>
  <p:tag name="ROWDEF2" val="K0000403080|5"/>
  <p:tag name="ROWDEF3" val="K0000403220|5"/>
  <p:tag name="ROWDEF4" val="K0000403199|5"/>
  <p:tag name="ROWDEF5" val="K0000403430|5"/>
  <p:tag name="PROFILE" val="01110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403040|5"/>
  <p:tag name="ROWDEF2" val="K0000403080|5"/>
  <p:tag name="ROWDEF3" val="K0000403220|5"/>
  <p:tag name="ROWDEF4" val="K0000403199|5"/>
  <p:tag name="ROWDEF5" val="K0000403430|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3"/>
  <p:tag name="BEZEICHNUNG" val="Ertragskennzahlen | Mindestumsatz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6458|5"/>
  <p:tag name="ROWDEF2" val="K3000400029|5"/>
  <p:tag name="BWADATUM" val="0"/>
  <p:tag name="PROFILE" val="0111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406458|5"/>
  <p:tag name="ROWDEF2" val="K3000400029|5"/>
  <p:tag name="ROWDEF3" val="K3000406468|5"/>
  <p:tag name="ROWDEF4" val="K5000406498|5"/>
  <p:tag name="BWADATUM" val="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4"/>
  <p:tag name="BEZEICHNUNG" val="Ertragskennzahlen | Gesamtkapitalrentabil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80|5"/>
  <p:tag name="PROFILE" val="0111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17|5"/>
  <p:tag name="ROWDEF2" val="K3000300172|5"/>
  <p:tag name="ROWDEF3" val="K2000301380|5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5"/>
  <p:tag name="BEZEICHNUNG" val="Ertragskennzahlen | Cashflow-Rentabilitä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90|5"/>
  <p:tag name="PROFILE" val="01110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0550|5"/>
  <p:tag name="ROWDEF2" val="K3000300100|5"/>
  <p:tag name="ROWDEF3" val="K2000301390|5"/>
  <p:tag name="BWADATUM" val="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6"/>
  <p:tag name="BEZEICHNUNG" val="Ertragskennzahlen | Return on investmen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1310|5"/>
  <p:tag name="PROFILE" val="01110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020|5"/>
  <p:tag name="ROWDEF2" val="K3000300172|5"/>
  <p:tag name="ROWDEF3" val="K2000301310|5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Bilanzstruktur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2000300240|5"/>
  <p:tag name="ROWDEF2" val="K2000300242|5"/>
  <p:tag name="ROWDEF3" val="K2000300248|5"/>
  <p:tag name="ROWDEF4" val="K2000300250|5"/>
  <p:tag name="ROWDEF5" val="K2000300252|5"/>
  <p:tag name="ROWDEF6" val="K2000300254|5"/>
  <p:tag name="ROWDEF7" val="K2000300258|5"/>
  <p:tag name="PROFILE" val="00110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2000300240|5"/>
  <p:tag name="ROWDEF2" val="K2000300242|5"/>
  <p:tag name="ROWDEF3" val="K2000300248|5"/>
  <p:tag name="ROWDEF4" val="K2000300250|5"/>
  <p:tag name="ROWDEF5" val="K2000300252|5"/>
  <p:tag name="ROWDEF6" val="K2000300254|5"/>
  <p:tag name="ROWDEF7" val="K2000300258|5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2"/>
  <p:tag name="BEZEICHNUNG" val="Vermögenskennzahlen | Netto-Umlaufvermögen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01155|5"/>
  <p:tag name="ROWDEF2" val="K3000301150|5"/>
  <p:tag name="ROWDEF3" val="K3000300148|5"/>
  <p:tag name="ROWDEF4" val="K3000301108|5"/>
  <p:tag name="ROWDEF5" val="K3000301160|5"/>
  <p:tag name="BWADATUM" val="0"/>
  <p:tag name="PROFILE" val="0011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155|5"/>
  <p:tag name="ROWDEF2" val="K3000301150|5"/>
  <p:tag name="ROWDEF3" val="K3000300148|5"/>
  <p:tag name="ROWDEF4" val="K3000301108|5"/>
  <p:tag name="ROWDEF5" val="K3000301160|5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3"/>
  <p:tag name="BEZEICHNUNG" val="Vermögenskennzahlen | Wachstum Gesamtleistung-Forderung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00100|5"/>
  <p:tag name="ROWDEF2" val="K3130301195|5"/>
  <p:tag name="BWADATUM" val="0"/>
  <p:tag name="PROFILE" val="00110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FOLIENTYP" val=" 0"/>
  <p:tag name="BEREICH" val="Unternehmen"/>
  <p:tag name="NAME" val="1.5.0"/>
  <p:tag name="BEZEICHNUNG" val="Corporate identity und Mission"/>
  <p:tag name="PROFILE" val="00111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00100|5"/>
  <p:tag name="ROWDEF2" val="K3130301195|5"/>
  <p:tag name="ROWDEF3" val="K0130301175|5"/>
  <p:tag name="ROWDEF4" val="K0050301175|5"/>
  <p:tag name="ROWDEF5" val="K5050301175|5"/>
  <p:tag name="BWADATUM" val="0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40|5"/>
  <p:tag name="ROWDEF2" val="K3000300220|5"/>
  <p:tag name="ROWDEF3" val="K3000301115|5"/>
  <p:tag name="PROFILE" val="011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0140|5"/>
  <p:tag name="ROWDEF2" val="K5000301135|5"/>
  <p:tag name="ROWDEF3" val="K5000301140|5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Liquiditätsgrade 1 - 3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3000300158|5"/>
  <p:tag name="ROWDEF3" val="K3000301150|5"/>
  <p:tag name="ROWDEF4" val="K3000300148|5"/>
  <p:tag name="PROFILE" val="011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5000301210|5"/>
  <p:tag name="ROWDEF3" val="K5000301215|5"/>
  <p:tag name="ROWDEF4" val="K5000301220|5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Vorfinanzierung Laufzeiten in Tag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01171|5"/>
  <p:tag name="ROWDEF2" val="K0000301176|5"/>
  <p:tag name="ROWDEF3" val="K0000301181|5"/>
  <p:tag name="ROWDEF4" val="K0000301185|5"/>
  <p:tag name="PROFILE" val="011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01171|5"/>
  <p:tag name="ROWDEF2" val="K0000301176|5"/>
  <p:tag name="ROWDEF3" val="K0000301181|5"/>
  <p:tag name="ROWDEF4" val="K0000301185|5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Effektiv-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108|5"/>
  <p:tag name="ROWDEF2" val="K3000301110|5"/>
  <p:tag name="ROWDEF3" val="K3000300232|5"/>
  <p:tag name="ROWDEF4" val="K3000301150|5"/>
  <p:tag name="ROWDEF5" val="K3000301200|5"/>
  <p:tag name="PROFILE" val="011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01108|5"/>
  <p:tag name="ROWDEF2" val="K3000301110|5"/>
  <p:tag name="ROWDEF3" val="K3000300232|5"/>
  <p:tag name="ROWDEF4" val="K3000301150|5"/>
  <p:tag name="ROWDEF5" val="K3000301200|5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01360|5"/>
  <p:tag name="PROFILE" val="0111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7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01200|5"/>
  <p:tag name="ROWDEF2" val="K3000300555|5"/>
  <p:tag name="ROWDEF3" val="K0000301360|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432531|5"/>
  <p:tag name="AUSBLENDENWENN" val="ID=6.3.6"/>
  <p:tag name="PROFILE" val="01110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6000432530|5"/>
  <p:tag name="BWADATUM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432470|5"/>
  <p:tag name="ROWDEF2" val="K3000432480|5"/>
  <p:tag name="ROWDEF3" val="K3000432490|5"/>
  <p:tag name="ROWDEF4" val="K3000432500|5"/>
  <p:tag name="ROWDEF5" val="K3000432510|5"/>
  <p:tag name="ROWDEF6" val="K3000432520|5"/>
  <p:tag name="ROWDEF7" val="K6000432530|5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TEXTFIELD.TEXT8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USBLENDENWENN" val="WJ.Ende.Addison&lt;2016;WJ.Ende.Akte&lt;2017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1"/>
  <p:tag name="BEZEICHNUNG" val="Eigene Folie 1"/>
  <p:tag name="HIDDEN" val="1"/>
  <p:tag name="PROFILE" val="0001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2"/>
  <p:tag name="BEZEICHNUNG" val="Eigene Folie 2"/>
  <p:tag name="HIDDEN" val="1"/>
  <p:tag name="PROFILE" val="0001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FOLIENTYP" val=" 0"/>
  <p:tag name="BEREICH" val="Unternehmen"/>
  <p:tag name="NAME" val="1.6.0"/>
  <p:tag name="BEZEICHNUNG" val="Eigene Folie"/>
  <p:tag name="HIDDEN" val="1"/>
  <p:tag name="PROFILE" val="00011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3"/>
  <p:tag name="BEZEICHNUNG" val="Eigene Folie 3"/>
  <p:tag name="HIDDEN" val="1"/>
  <p:tag name="PROFILE" val="0001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FOLIENTYP" val=" 0"/>
  <p:tag name="BEREICH" val="Kennzahlen"/>
  <p:tag name="NAME" val="6.5.4"/>
  <p:tag name="BEZEICHNUNG" val="Eigene Folie 4"/>
  <p:tag name="HIDDEN" val="1"/>
  <p:tag name="PROFILE" val="0001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5.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6.1"/>
  <p:tag name="ADDISONVAR_BWA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29|5BWA-Rohertrag"/>
  <p:tag name="ROWDEF2" val="K3000400040|5BWA-Rohertrag"/>
  <p:tag name="ROWDEF3" val="K3000400049|5BWA-Rohertrag"/>
  <p:tag name="ROWDEF4" val="K3000400049|5BWA Betriebserfolg"/>
  <p:tag name="ROWDEF5" val="K3000400080|5BWA Betriebserfolg"/>
  <p:tag name="ROWDEF6" val="K3000400229|5BWA Betriebserfolg"/>
  <p:tag name="ROWDEF7" val="K3000400399|5BWA Gesamt"/>
  <p:tag name="ROWDEF8" val="K3000400499|5BWA Gesamt"/>
  <p:tag name="ROWDEF9" val="K3000400339|5BWA Gesamt"/>
  <p:tag name="BWADATUM" val="1"/>
  <p:tag name="PROFILE" val="11110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ROWDEF1" val="K3000400029|5"/>
  <p:tag name="ROWDEF2" val="K3000400040|5"/>
  <p:tag name="ROWDEF3" val="K3000400049|5"/>
  <p:tag name="ROWDEF4" val="K3000400060|5"/>
  <p:tag name="ROWDEF5" val="K3000400080|5"/>
  <p:tag name="ROWDEF6" val="K3000400220|5"/>
  <p:tag name="ROWDEF7" val="K3000400199|5"/>
  <p:tag name="ROWDEF8" val="K3000400229|5"/>
  <p:tag name="ROWDEF9" val="K3000400259|5"/>
  <p:tag name="ROWDEF10" val="K3000400269|5"/>
  <p:tag name="ROWDEF11" val="K3000400309|5"/>
  <p:tag name="ROWDEF12" val="K3000400330|5"/>
  <p:tag name="ROWDEF13" val="K3000400339|5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30|5"/>
  <p:tag name="ROWDEF13" val="K5000403339|5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  <p:tag name="PROFILE" val="01110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9|5"/>
  <p:tag name="ROWDEF2" val="K3000400049|5"/>
  <p:tag name="ROWDEF3" val="K3000400229|5"/>
  <p:tag name="ROWDEF4" val="K3000400259|5"/>
  <p:tag name="ROWDEF5" val="K3000400309|5"/>
  <p:tag name="ROWDEF6" val="K3000400330|5"/>
  <p:tag name="ROWDEF7" val="K3000400339|5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 zur Gesamtleist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  <p:tag name="PROFILE" val="01110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30|5"/>
  <p:tag name="ROWDEF7" val="K5000403339|5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29|7"/>
  <p:tag name="ROWDEF2" val="K3000400029|6"/>
  <p:tag name="ROWDEF3" val="K3000400029|5"/>
  <p:tag name="BWADATUM" val="1"/>
  <p:tag name="BEREICH" val="Aktuelle BWA"/>
  <p:tag name="NAME" val="7.3.1"/>
  <p:tag name="BEZEICHNUNG" val="Monatswerte Erfolgsrechnung | Betriebsleistung"/>
  <p:tag name="FOLIENTYP" val=" 0"/>
  <p:tag name="PROFILE" val="01110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0010|5"/>
  <p:tag name="ROWDEF2" val="K3000400028|5"/>
  <p:tag name="ROWDEF3" val="K3000400029|5"/>
  <p:tag name="ROWDEF4" val="K3050400029|5"/>
  <p:tag name="ROWDEF5" val="K5050400029|5"/>
  <p:tag name="BWADATUM" val="1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049|7"/>
  <p:tag name="ROWDEF2" val="K3000400049|6"/>
  <p:tag name="ROWDEF3" val="K3000400049|5"/>
  <p:tag name="BEREICH" val="Aktuelle BWA"/>
  <p:tag name="NAME" val="7.3.2"/>
  <p:tag name="BEZEICHNUNG" val="Monatswerte Erfolgsrechnung | Rohertrag"/>
  <p:tag name="FOLIENTYP" val=" 0"/>
  <p:tag name="PROFILE" val="01110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40|5"/>
  <p:tag name="ROWDEF3" val="K3000400049|5"/>
  <p:tag name="ROWDEF4" val="K5000403049|5"/>
  <p:tag name="TABELLEAUSBLENDEN" val="0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29|7"/>
  <p:tag name="ROWDEF2" val="K3000400229|6"/>
  <p:tag name="ROWDEF3" val="K3000400229|5"/>
  <p:tag name="BEREICH" val="Aktuelle BWA"/>
  <p:tag name="NAME" val="7.3.3"/>
  <p:tag name="BEZEICHNUNG" val="Monatswerte Erfolgsrechnung | Betriebserfolg (EBIT)"/>
  <p:tag name="FOLIENTYP" val=" 0"/>
  <p:tag name="PROFILE" val="01110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029|5"/>
  <p:tag name="ROWDEF2" val="K3000400060|5"/>
  <p:tag name="ROWDEF3" val="K3001400430|5"/>
  <p:tag name="ROWDEF4" val="K3000400229|5"/>
  <p:tag name="ROWDEF5" val="K5000403229|5"/>
  <p:tag name="TABELLEAUSBLENDEN" val="0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59|7"/>
  <p:tag name="ROWDEF2" val="K3000400259|6"/>
  <p:tag name="ROWDEF3" val="K3000400259|5"/>
  <p:tag name="BEREICH" val="Aktuelle BWA"/>
  <p:tag name="NAME" val="7.3.4"/>
  <p:tag name="BEZEICHNUNG" val="Monatswerte Erfolgsrechnung | Finanzerfolg"/>
  <p:tag name="FOLIENTYP" val=" 0"/>
  <p:tag name="PROFILE" val="01110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heme/theme1.xml><?xml version="1.0" encoding="utf-8"?>
<a:theme xmlns:a="http://schemas.openxmlformats.org/drawingml/2006/main" name="ADDISON Jahresabschlusspräsentatio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ADDISON Jahresabschlusspräsentation</Template>
  <TotalTime>0</TotalTime>
  <Words>9736</Words>
  <Application>Microsoft Office PowerPoint</Application>
  <PresentationFormat>Benutzerdefiniert</PresentationFormat>
  <Paragraphs>4645</Paragraphs>
  <Slides>116</Slides>
  <Notes>116</Notes>
  <HiddenSlides>31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116</vt:i4>
      </vt:variant>
    </vt:vector>
  </HeadingPairs>
  <TitlesOfParts>
    <vt:vector size="123" baseType="lpstr">
      <vt:lpstr>Times New Roman</vt:lpstr>
      <vt:lpstr>Arial</vt:lpstr>
      <vt:lpstr>Century Gothic</vt:lpstr>
      <vt:lpstr>Calibri</vt:lpstr>
      <vt:lpstr>ADDISON Jahresabschlusspräsentation</vt:lpstr>
      <vt:lpstr>Begrüßung und Verabschiedung</vt:lpstr>
      <vt:lpstr>Diagramm</vt:lpstr>
      <vt:lpstr>Herzlich willkommen</vt:lpstr>
      <vt:lpstr>Unternehmen | Auf einen Blick</vt:lpstr>
      <vt:lpstr>Unternehmen | Produkte und Markt</vt:lpstr>
      <vt:lpstr>Unternehmen | Branchenentwicklung</vt:lpstr>
      <vt:lpstr>Unternehmen | Ziele und Strategien</vt:lpstr>
      <vt:lpstr>Unternehmen | Corporate identity und Mission</vt:lpstr>
      <vt:lpstr>Unternehmen | Eigene Folie</vt:lpstr>
      <vt:lpstr>GuV Berichtsjahr</vt:lpstr>
      <vt:lpstr>GuV | 3 Jahre | Gesamtübersicht</vt:lpstr>
      <vt:lpstr>GuV | 3 Jahre | Erträge und Zusammensetzung</vt:lpstr>
      <vt:lpstr>GuV | 3 Jahre | Aufwendungen und Zusammensetzung</vt:lpstr>
      <vt:lpstr>GuV | 3 Jahre | Wesentliche Aufwendungen (ohne Materialaufwand)</vt:lpstr>
      <vt:lpstr>GuV | 3 Jahre | Betriebliche Steuern</vt:lpstr>
      <vt:lpstr>GuV | Erfolgsrechnung | Erfolgsanteile in €</vt:lpstr>
      <vt:lpstr>GuV | Erfolgsrechnung | Erfolgsanteile in % zur Gesamtleistung</vt:lpstr>
      <vt:lpstr>GuV | Erfolgsrechnung | Detailansicht Erträge</vt:lpstr>
      <vt:lpstr>GuV | Erfolgsrechnung | Detailansicht Aufwendungen in €</vt:lpstr>
      <vt:lpstr>GuV | Erfolgsrechnung | Detailansicht Aufwendungen in % </vt:lpstr>
      <vt:lpstr>GuV | Branchenvergleich | Ertragskennzahlen</vt:lpstr>
      <vt:lpstr>GuV | Branchenvergleich | Pro-Kopf-Umsatz</vt:lpstr>
      <vt:lpstr>GuV | Wachstum | Gesamtübersicht</vt:lpstr>
      <vt:lpstr>GuV | Wachstum | Betriebsleistung</vt:lpstr>
      <vt:lpstr>GuV | Wachstum | Rohertrag</vt:lpstr>
      <vt:lpstr>GuV | Wachstum | Personalquote</vt:lpstr>
      <vt:lpstr>GuV | Wachstum | EBIT (Betriebserfolg)</vt:lpstr>
      <vt:lpstr>GuV | Wachstum | Gesamterfolg</vt:lpstr>
      <vt:lpstr>GuV | Eigene Folie 1</vt:lpstr>
      <vt:lpstr>GuV | Eigene Folie 2</vt:lpstr>
      <vt:lpstr>GuV | Eigene Folie 3</vt:lpstr>
      <vt:lpstr>GuV | Eigene Folie 4</vt:lpstr>
      <vt:lpstr>Bilanz Berichtsjahr</vt:lpstr>
      <vt:lpstr>Bilanz | 3 Jahre | Gesamtübersicht</vt:lpstr>
      <vt:lpstr>Bilanz | 3 Jahre | Vermögen</vt:lpstr>
      <vt:lpstr>Bilanz | 3 Jahre | Fremdkapital</vt:lpstr>
      <vt:lpstr>Bilanz | 3 Jahre | Eigenkapital</vt:lpstr>
      <vt:lpstr>Bilanz | Entnahmen | Über-/Unterentnahmen</vt:lpstr>
      <vt:lpstr>Bilanz | Entnahmen | Verwendungszweck</vt:lpstr>
      <vt:lpstr>Bilanz | Wachstum | Gesamtübersicht</vt:lpstr>
      <vt:lpstr>Bilanz | Wachstum | Anlagevermögen</vt:lpstr>
      <vt:lpstr>Bilanz | Wachstum | Umlaufvermögen</vt:lpstr>
      <vt:lpstr>Bilanz | Wachstum | Verbindlichkeiten</vt:lpstr>
      <vt:lpstr>Bilanz | Wachstum | Eigenkapital</vt:lpstr>
      <vt:lpstr>Bilanz | Eigene Folie 1</vt:lpstr>
      <vt:lpstr>Bilanz | Eigene Folie 2</vt:lpstr>
      <vt:lpstr>Bilanz | Eigene Folie 3</vt:lpstr>
      <vt:lpstr>Bilanz | Eigene Folie 4</vt:lpstr>
      <vt:lpstr>Liquiditätsrechnung</vt:lpstr>
      <vt:lpstr>Liquiditätsentwicklung</vt:lpstr>
      <vt:lpstr>Liquidität | 3 Jahre | Liquide Mittel mit Kontokorrent</vt:lpstr>
      <vt:lpstr>Liquidität | 3 Jahre | Liquiditätsüberschüsse </vt:lpstr>
      <vt:lpstr>Liquidität | 3 Jahre | Gewinn und Liquidität</vt:lpstr>
      <vt:lpstr>Liquidität | 3 Jahre | Betriebliche Liquiditätsbindung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Betriebliche Steuern | 3 Jahre | Steuerbelastungsvergleich</vt:lpstr>
      <vt:lpstr>Steuern | Private Steuern | 3 Jahre | Summen der Einkünfte  </vt:lpstr>
      <vt:lpstr>Steuern | Private Steuern | 3 Jahre | Steuerbelastungsvergleich</vt:lpstr>
      <vt:lpstr>Steuern | Eigene Folie</vt:lpstr>
      <vt:lpstr>Kennzahlen | Schnelltest | Ergebnis</vt:lpstr>
      <vt:lpstr>Kennzahlen | Schnelltest | Finanzstärke</vt:lpstr>
      <vt:lpstr>Kennzahlen | Schnelltest | Ertragsstärke</vt:lpstr>
      <vt:lpstr>Kennzahlen | Schnelltest | Bewertungsschema</vt:lpstr>
      <vt:lpstr>Kennzahlen | Insolvenzfrüherkennung | Ergebnis</vt:lpstr>
      <vt:lpstr>Kennzahlen | Insolvenzfrüherkennung | Kennzahlen und Gewichtung</vt:lpstr>
      <vt:lpstr>Kennzahlen | Ertragskennzahlen | Was bleibt  übrig von je 1€ Betriebsleistung</vt:lpstr>
      <vt:lpstr>Kennzahlen | Ertragskennzahlen | Welche betrieblichen Kosten entfallen auf je 1€  Betriebsleistung </vt:lpstr>
      <vt:lpstr>Kennzahlen | Ertragskennzahlen | Mindestumsatz </vt:lpstr>
      <vt:lpstr>Kennzahlen | Ertragskennzahlen | Gesamtkapitalrentabilität</vt:lpstr>
      <vt:lpstr>Kennzahlen | Ertragskennzahlen | Cashflow-Rentabilität</vt:lpstr>
      <vt:lpstr>Kennzahlen | Ertragskennzahlen | Return on investment</vt:lpstr>
      <vt:lpstr>Kennzahlen | Vermögenskennzahlen | Bilanzstruktur Anteile in %</vt:lpstr>
      <vt:lpstr>Kennzahlen | Vermögenskennzahlen | Netto-Umlaufvermögen / Working Capital</vt:lpstr>
      <vt:lpstr>Kennzahlen | Vermögenskennzahlen | Wachstum Gesamtleistung zu Debitoren und offenen Leistungen</vt:lpstr>
      <vt:lpstr>Kennzahlen | Finanzkennzahlen | Anlagendeckung</vt:lpstr>
      <vt:lpstr>Kennzahlen | Finanzkennzahlen |  Liquiditätsgrade 1 – 3</vt:lpstr>
      <vt:lpstr>Kennzahlen | Finanzkennzahlen | Vorfinanzierung Laufzeiten in Tagen</vt:lpstr>
      <vt:lpstr>Kennzahlen | Finanzkennzahlen | Effektiv-Verschuldung</vt:lpstr>
      <vt:lpstr>Kennzahlen | Finanzkennzahlen | Schuldentilgungsdauer in Jahren</vt:lpstr>
      <vt:lpstr>Kennzahlen | Finanzkennzahlen | 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 zur Gesamtleistung</vt:lpstr>
      <vt:lpstr>BWA | Monatswerte  Erfolg | Betriebsleistung</vt:lpstr>
      <vt:lpstr>BWA | Monatswerte  Erfolg | Rohertrag</vt:lpstr>
      <vt:lpstr>BWA | Monatswerte  Erfolg | Betriebserfolg (EBIT)</vt:lpstr>
      <vt:lpstr>BWA | Monatswerte  Erfolg | Finanzerfolg</vt:lpstr>
      <vt:lpstr>BWA | Monatswerte  Erfolg | AO Erfolg</vt:lpstr>
      <vt:lpstr>BWA | Monatswerte  Erfolg | Vorläufiger Gesamterfolg</vt:lpstr>
      <vt:lpstr>BWA | Monatswerte Kosten | Materialaufwand</vt:lpstr>
      <vt:lpstr>BWA | Monatswerte Kosten | Personalkosten</vt:lpstr>
      <vt:lpstr>BWA | Monatswerte Kosten | Abschreibungen</vt:lpstr>
      <vt:lpstr>BWA | Monatswerte Kosten | Sonstige betriebliche Aufwendungen (ohne Materialaufwand)</vt:lpstr>
      <vt:lpstr>BWA | Monatswerte Kosten | Wesentliche Aufwendungen (ohne Materialaufwand)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  <vt:lpstr>Bilanz  | Berichtsjahr </vt:lpstr>
      <vt:lpstr>Bilanz  | Berichtsjahr</vt:lpstr>
      <vt:lpstr>Bilanz  | Berichtsjahr </vt:lpstr>
      <vt:lpstr>Bilanz  | Berichtsjahr </vt:lpstr>
      <vt:lpstr>Bilanz  | Berichtsjahr </vt:lpstr>
      <vt:lpstr>Bilanz  | Berichtsjahr </vt:lpstr>
      <vt:lpstr>Bilanz  | Berichtsjahr </vt:lpstr>
      <vt:lpstr>Bilanz  | Berichtsjahr </vt:lpstr>
      <vt:lpstr>Bilanz  | Berichtsjahr </vt:lpstr>
      <vt:lpstr>Bilanz  | Berichtsjahr KapCoRiLiG EK-Gliederung</vt:lpstr>
    </vt:vector>
  </TitlesOfParts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Vorlage für ADDISON Software</dc:subject>
  <dc:creator>Wolters Kluwer Software und Service GmbH</dc:creator>
  <dc:description>Version: 2.14.0</dc:description>
  <cp:lastModifiedBy>Schmidt, Mathias</cp:lastModifiedBy>
  <cp:revision>404</cp:revision>
  <cp:lastPrinted>2004-07-06T12:01:31Z</cp:lastPrinted>
  <dcterms:created xsi:type="dcterms:W3CDTF">2011-09-08T07:21:51Z</dcterms:created>
  <dcterms:modified xsi:type="dcterms:W3CDTF">2019-01-09T11:19:49Z</dcterms:modified>
  <cp:category>Variante: Bilanz</cp:category>
  <cp:contentStatus>Stand: 01.03.2016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V-Version">
    <vt:lpwstr>11.0307.0601N</vt:lpwstr>
  </property>
  <property fmtid="{D5CDD505-2E9C-101B-9397-08002B2CF9AE}" pid="3" name="API-Version">
    <vt:lpwstr>2</vt:lpwstr>
  </property>
</Properties>
</file>