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9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3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4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5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6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7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8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9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10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11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12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notesSlides/notesSlide13.xml" ContentType="application/vnd.openxmlformats-officedocument.presentationml.notesSl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14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15.xml" ContentType="application/vnd.openxmlformats-officedocument.presentationml.notesSlide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16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17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18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notesSlides/notesSlide19.xml" ContentType="application/vnd.openxmlformats-officedocument.presentationml.notesSlide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notesSlides/notesSlide20.xml" ContentType="application/vnd.openxmlformats-officedocument.presentationml.notesSlide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notesSlides/notesSlide21.xml" ContentType="application/vnd.openxmlformats-officedocument.presentationml.notesSlide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22.xml" ContentType="application/vnd.openxmlformats-officedocument.presentationml.notesSlid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23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notesSlides/notesSlide24.xml" ContentType="application/vnd.openxmlformats-officedocument.presentationml.notesSlide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notesSlides/notesSlide25.xml" ContentType="application/vnd.openxmlformats-officedocument.presentationml.notesSlide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notesSlides/notesSlide26.xml" ContentType="application/vnd.openxmlformats-officedocument.presentationml.notesSlide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27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28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notesSlides/notesSlide29.xml" ContentType="application/vnd.openxmlformats-officedocument.presentationml.notesSlide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notesSlides/notesSlide30.xml" ContentType="application/vnd.openxmlformats-officedocument.presentationml.notesSlide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notesSlides/notesSlide31.xml" ContentType="application/vnd.openxmlformats-officedocument.presentationml.notesSlide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notesSlides/notesSlide32.xml" ContentType="application/vnd.openxmlformats-officedocument.presentationml.notesSlide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notesSlides/notesSlide33.xml" ContentType="application/vnd.openxmlformats-officedocument.presentationml.notesSlide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notesSlides/notesSlide34.xml" ContentType="application/vnd.openxmlformats-officedocument.presentationml.notesSlide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notesSlides/notesSlide35.xml" ContentType="application/vnd.openxmlformats-officedocument.presentationml.notesSlide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notesSlides/notesSlide36.xml" ContentType="application/vnd.openxmlformats-officedocument.presentationml.notesSlide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notesSlides/notesSlide37.xml" ContentType="application/vnd.openxmlformats-officedocument.presentationml.notesSlide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notesSlides/notesSlide38.xml" ContentType="application/vnd.openxmlformats-officedocument.presentationml.notesSlide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notesSlides/notesSlide39.xml" ContentType="application/vnd.openxmlformats-officedocument.presentationml.notesSlide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notesSlides/notesSlide40.xml" ContentType="application/vnd.openxmlformats-officedocument.presentationml.notesSlide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notesSlides/notesSlide41.xml" ContentType="application/vnd.openxmlformats-officedocument.presentationml.notesSlide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notesSlides/notesSlide42.xml" ContentType="application/vnd.openxmlformats-officedocument.presentationml.notesSlide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notesSlides/notesSlide43.xml" ContentType="application/vnd.openxmlformats-officedocument.presentationml.notesSlide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notesSlides/notesSlide44.xml" ContentType="application/vnd.openxmlformats-officedocument.presentationml.notesSlide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notesSlides/notesSlide45.xml" ContentType="application/vnd.openxmlformats-officedocument.presentationml.notesSlide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notesSlides/notesSlide46.xml" ContentType="application/vnd.openxmlformats-officedocument.presentationml.notesSlide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notesSlides/notesSlide47.xml" ContentType="application/vnd.openxmlformats-officedocument.presentationml.notesSlide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notesSlides/notesSlide48.xml" ContentType="application/vnd.openxmlformats-officedocument.presentationml.notesSlide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notesSlides/notesSlide49.xml" ContentType="application/vnd.openxmlformats-officedocument.presentationml.notesSlide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notesSlides/notesSlide50.xml" ContentType="application/vnd.openxmlformats-officedocument.presentationml.notesSlide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notesSlides/notesSlide51.xml" ContentType="application/vnd.openxmlformats-officedocument.presentationml.notesSlide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notesSlides/notesSlide52.xml" ContentType="application/vnd.openxmlformats-officedocument.presentationml.notesSlide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notesSlides/notesSlide53.xml" ContentType="application/vnd.openxmlformats-officedocument.presentationml.notesSlide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notesSlides/notesSlide54.xml" ContentType="application/vnd.openxmlformats-officedocument.presentationml.notesSlide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notesSlides/notesSlide55.xml" ContentType="application/vnd.openxmlformats-officedocument.presentationml.notesSlide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notesSlides/notesSlide56.xml" ContentType="application/vnd.openxmlformats-officedocument.presentationml.notesSlide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notesSlides/notesSlide57.xml" ContentType="application/vnd.openxmlformats-officedocument.presentationml.notesSlide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notesSlides/notesSlide58.xml" ContentType="application/vnd.openxmlformats-officedocument.presentationml.notesSlide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notesSlides/notesSlide59.xml" ContentType="application/vnd.openxmlformats-officedocument.presentationml.notesSlide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notesSlides/notesSlide60.xml" ContentType="application/vnd.openxmlformats-officedocument.presentationml.notesSlide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notesSlides/notesSlide61.xml" ContentType="application/vnd.openxmlformats-officedocument.presentationml.notesSlide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notesSlides/notesSlide62.xml" ContentType="application/vnd.openxmlformats-officedocument.presentationml.notesSlide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notesSlides/notesSlide63.xml" ContentType="application/vnd.openxmlformats-officedocument.presentationml.notesSlide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notesSlides/notesSlide64.xml" ContentType="application/vnd.openxmlformats-officedocument.presentationml.notesSlide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notesSlides/notesSlide65.xml" ContentType="application/vnd.openxmlformats-officedocument.presentationml.notesSlide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notesSlides/notesSlide66.xml" ContentType="application/vnd.openxmlformats-officedocument.presentationml.notesSlide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notesSlides/notesSlide67.xml" ContentType="application/vnd.openxmlformats-officedocument.presentationml.notesSlide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notesSlides/notesSlide68.xml" ContentType="application/vnd.openxmlformats-officedocument.presentationml.notesSlide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notesSlides/notesSlide69.xml" ContentType="application/vnd.openxmlformats-officedocument.presentationml.notesSlide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notesSlides/notesSlide70.xml" ContentType="application/vnd.openxmlformats-officedocument.presentationml.notesSlide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notesSlides/notesSlide71.xml" ContentType="application/vnd.openxmlformats-officedocument.presentationml.notesSlide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notesSlides/notesSlide72.xml" ContentType="application/vnd.openxmlformats-officedocument.presentationml.notesSlide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notesSlides/notesSlide73.xml" ContentType="application/vnd.openxmlformats-officedocument.presentationml.notesSlide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notesSlides/notesSlide74.xml" ContentType="application/vnd.openxmlformats-officedocument.presentationml.notesSlide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notesSlides/notesSlide75.xml" ContentType="application/vnd.openxmlformats-officedocument.presentationml.notesSlide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notesSlides/notesSlide76.xml" ContentType="application/vnd.openxmlformats-officedocument.presentationml.notesSlide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notesSlides/notesSlide77.xml" ContentType="application/vnd.openxmlformats-officedocument.presentationml.notesSlide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notesSlides/notesSlide78.xml" ContentType="application/vnd.openxmlformats-officedocument.presentationml.notesSlide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notesSlides/notesSlide79.xml" ContentType="application/vnd.openxmlformats-officedocument.presentationml.notesSlide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notesSlides/notesSlide80.xml" ContentType="application/vnd.openxmlformats-officedocument.presentationml.notesSlide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notesSlides/notesSlide81.xml" ContentType="application/vnd.openxmlformats-officedocument.presentationml.notesSlide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notesSlides/notesSlide82.xml" ContentType="application/vnd.openxmlformats-officedocument.presentationml.notesSlide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notesSlides/notesSlide83.xml" ContentType="application/vnd.openxmlformats-officedocument.presentationml.notesSlide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notesSlides/notesSlide84.xml" ContentType="application/vnd.openxmlformats-officedocument.presentationml.notesSlide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notesSlides/notesSlide85.xml" ContentType="application/vnd.openxmlformats-officedocument.presentationml.notesSlide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50" r:id="rId1"/>
    <p:sldMasterId id="2147488528" r:id="rId2"/>
  </p:sldMasterIdLst>
  <p:notesMasterIdLst>
    <p:notesMasterId r:id="rId89"/>
  </p:notesMasterIdLst>
  <p:handoutMasterIdLst>
    <p:handoutMasterId r:id="rId90"/>
  </p:handoutMasterIdLst>
  <p:sldIdLst>
    <p:sldId id="575" r:id="rId3"/>
    <p:sldId id="329" r:id="rId4"/>
    <p:sldId id="336" r:id="rId5"/>
    <p:sldId id="319" r:id="rId6"/>
    <p:sldId id="625" r:id="rId7"/>
    <p:sldId id="393" r:id="rId8"/>
    <p:sldId id="635" r:id="rId9"/>
    <p:sldId id="636" r:id="rId10"/>
    <p:sldId id="637" r:id="rId11"/>
    <p:sldId id="399" r:id="rId12"/>
    <p:sldId id="596" r:id="rId13"/>
    <p:sldId id="597" r:id="rId14"/>
    <p:sldId id="318" r:id="rId15"/>
    <p:sldId id="401" r:id="rId16"/>
    <p:sldId id="463" r:id="rId17"/>
    <p:sldId id="351" r:id="rId18"/>
    <p:sldId id="599" r:id="rId19"/>
    <p:sldId id="600" r:id="rId20"/>
    <p:sldId id="601" r:id="rId21"/>
    <p:sldId id="352" r:id="rId22"/>
    <p:sldId id="512" r:id="rId23"/>
    <p:sldId id="513" r:id="rId24"/>
    <p:sldId id="587" r:id="rId25"/>
    <p:sldId id="524" r:id="rId26"/>
    <p:sldId id="410" r:id="rId27"/>
    <p:sldId id="416" r:id="rId28"/>
    <p:sldId id="417" r:id="rId29"/>
    <p:sldId id="588" r:id="rId30"/>
    <p:sldId id="590" r:id="rId31"/>
    <p:sldId id="420" r:id="rId32"/>
    <p:sldId id="426" r:id="rId33"/>
    <p:sldId id="427" r:id="rId34"/>
    <p:sldId id="610" r:id="rId35"/>
    <p:sldId id="464" r:id="rId36"/>
    <p:sldId id="509" r:id="rId37"/>
    <p:sldId id="510" r:id="rId38"/>
    <p:sldId id="591" r:id="rId39"/>
    <p:sldId id="469" r:id="rId40"/>
    <p:sldId id="612" r:id="rId41"/>
    <p:sldId id="442" r:id="rId42"/>
    <p:sldId id="439" r:id="rId43"/>
    <p:sldId id="455" r:id="rId44"/>
    <p:sldId id="506" r:id="rId45"/>
    <p:sldId id="507" r:id="rId46"/>
    <p:sldId id="508" r:id="rId47"/>
    <p:sldId id="611" r:id="rId48"/>
    <p:sldId id="478" r:id="rId49"/>
    <p:sldId id="479" r:id="rId50"/>
    <p:sldId id="480" r:id="rId51"/>
    <p:sldId id="481" r:id="rId52"/>
    <p:sldId id="473" r:id="rId53"/>
    <p:sldId id="504" r:id="rId54"/>
    <p:sldId id="489" r:id="rId55"/>
    <p:sldId id="493" r:id="rId56"/>
    <p:sldId id="633" r:id="rId57"/>
    <p:sldId id="632" r:id="rId58"/>
    <p:sldId id="497" r:id="rId59"/>
    <p:sldId id="634" r:id="rId60"/>
    <p:sldId id="501" r:id="rId61"/>
    <p:sldId id="496" r:id="rId62"/>
    <p:sldId id="487" r:id="rId63"/>
    <p:sldId id="502" r:id="rId64"/>
    <p:sldId id="494" r:id="rId65"/>
    <p:sldId id="457" r:id="rId66"/>
    <p:sldId id="538" r:id="rId67"/>
    <p:sldId id="537" r:id="rId68"/>
    <p:sldId id="320" r:id="rId69"/>
    <p:sldId id="638" r:id="rId70"/>
    <p:sldId id="639" r:id="rId71"/>
    <p:sldId id="640" r:id="rId72"/>
    <p:sldId id="402" r:id="rId73"/>
    <p:sldId id="619" r:id="rId74"/>
    <p:sldId id="620" r:id="rId75"/>
    <p:sldId id="578" r:id="rId76"/>
    <p:sldId id="579" r:id="rId77"/>
    <p:sldId id="621" r:id="rId78"/>
    <p:sldId id="615" r:id="rId79"/>
    <p:sldId id="581" r:id="rId80"/>
    <p:sldId id="582" r:id="rId81"/>
    <p:sldId id="583" r:id="rId82"/>
    <p:sldId id="614" r:id="rId83"/>
    <p:sldId id="617" r:id="rId84"/>
    <p:sldId id="618" r:id="rId85"/>
    <p:sldId id="572" r:id="rId86"/>
    <p:sldId id="573" r:id="rId87"/>
    <p:sldId id="312" r:id="rId88"/>
  </p:sldIdLst>
  <p:sldSz cx="6243638" cy="4679950"/>
  <p:notesSz cx="6669088" cy="9928225"/>
  <p:embeddedFontLst>
    <p:embeddedFont>
      <p:font typeface="Century Gothic" panose="020B0502020202020204" pitchFamily="34" charset="0"/>
      <p:regular r:id="rId91"/>
      <p:bold r:id="rId92"/>
      <p:italic r:id="rId93"/>
      <p:boldItalic r:id="rId94"/>
    </p:embeddedFont>
  </p:embeddedFontLst>
  <p:custDataLst>
    <p:tags r:id="rId95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orient="horz" pos="2324">
          <p15:clr>
            <a:srgbClr val="A4A3A4"/>
          </p15:clr>
        </p15:guide>
        <p15:guide id="3" orient="horz" pos="794">
          <p15:clr>
            <a:srgbClr val="A4A3A4"/>
          </p15:clr>
        </p15:guide>
        <p15:guide id="4" orient="horz" pos="1474">
          <p15:clr>
            <a:srgbClr val="A4A3A4"/>
          </p15:clr>
        </p15:guide>
        <p15:guide id="5" pos="917">
          <p15:clr>
            <a:srgbClr val="A4A3A4"/>
          </p15:clr>
        </p15:guide>
        <p15:guide id="6" pos="3780">
          <p15:clr>
            <a:srgbClr val="A4A3A4"/>
          </p15:clr>
        </p15:guide>
        <p15:guide id="7" pos="804">
          <p15:clr>
            <a:srgbClr val="A4A3A4"/>
          </p15:clr>
        </p15:guide>
        <p15:guide id="8" pos="901">
          <p15:clr>
            <a:srgbClr val="A4A3A4"/>
          </p15:clr>
        </p15:guide>
        <p15:guide id="9" pos="1654">
          <p15:clr>
            <a:srgbClr val="A4A3A4"/>
          </p15:clr>
        </p15:guide>
        <p15:guide id="10" pos="196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CC66"/>
    <a:srgbClr val="FFFF66"/>
    <a:srgbClr val="66FF99"/>
    <a:srgbClr val="00CC00"/>
    <a:srgbClr val="EAEAEA"/>
    <a:srgbClr val="FFD0C5"/>
    <a:srgbClr val="DDDDDD"/>
    <a:srgbClr val="0000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6340" autoAdjust="0"/>
  </p:normalViewPr>
  <p:slideViewPr>
    <p:cSldViewPr>
      <p:cViewPr varScale="1">
        <p:scale>
          <a:sx n="159" d="100"/>
          <a:sy n="159" d="100"/>
        </p:scale>
        <p:origin x="1620" y="114"/>
      </p:cViewPr>
      <p:guideLst>
        <p:guide orient="horz" pos="2098"/>
        <p:guide orient="horz" pos="2324"/>
        <p:guide orient="horz" pos="794"/>
        <p:guide orient="horz" pos="1474"/>
        <p:guide pos="917"/>
        <p:guide pos="3780"/>
        <p:guide pos="804"/>
        <p:guide pos="901"/>
        <p:guide pos="1654"/>
        <p:guide pos="1966"/>
      </p:guideLst>
    </p:cSldViewPr>
  </p:slideViewPr>
  <p:outlineViewPr>
    <p:cViewPr>
      <p:scale>
        <a:sx n="50" d="100"/>
        <a:sy n="50" d="100"/>
      </p:scale>
      <p:origin x="0" y="-816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88" y="-96"/>
      </p:cViewPr>
      <p:guideLst>
        <p:guide orient="horz" pos="3127"/>
        <p:guide pos="2101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notesMaster" Target="notesMasters/notesMaster1.xml"/><Relationship Id="rId97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handoutMaster" Target="handoutMasters/handoutMaster1.xml"/><Relationship Id="rId95" Type="http://schemas.openxmlformats.org/officeDocument/2006/relationships/tags" Target="tags/tag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font" Target="fonts/font3.fntdata"/><Relationship Id="rId98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font" Target="fonts/font1.fntdata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font" Target="fonts/font4.fntdata"/><Relationship Id="rId9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image" Target="../media/image27.emf"/><Relationship Id="rId3" Type="http://schemas.openxmlformats.org/officeDocument/2006/relationships/image" Target="../media/image17.emf"/><Relationship Id="rId7" Type="http://schemas.openxmlformats.org/officeDocument/2006/relationships/image" Target="../media/image21.emf"/><Relationship Id="rId12" Type="http://schemas.openxmlformats.org/officeDocument/2006/relationships/image" Target="../media/image26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6" Type="http://schemas.openxmlformats.org/officeDocument/2006/relationships/image" Target="../media/image20.emf"/><Relationship Id="rId11" Type="http://schemas.openxmlformats.org/officeDocument/2006/relationships/image" Target="../media/image25.emf"/><Relationship Id="rId5" Type="http://schemas.openxmlformats.org/officeDocument/2006/relationships/image" Target="../media/image19.emf"/><Relationship Id="rId15" Type="http://schemas.openxmlformats.org/officeDocument/2006/relationships/image" Target="../media/image29.emf"/><Relationship Id="rId10" Type="http://schemas.openxmlformats.org/officeDocument/2006/relationships/image" Target="../media/image24.emf"/><Relationship Id="rId4" Type="http://schemas.openxmlformats.org/officeDocument/2006/relationships/image" Target="../media/image18.emf"/><Relationship Id="rId9" Type="http://schemas.openxmlformats.org/officeDocument/2006/relationships/image" Target="../media/image23.emf"/><Relationship Id="rId14" Type="http://schemas.openxmlformats.org/officeDocument/2006/relationships/image" Target="../media/image28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image" Target="../media/image83.emf"/><Relationship Id="rId1" Type="http://schemas.openxmlformats.org/officeDocument/2006/relationships/image" Target="../media/image8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4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4.emf"/><Relationship Id="rId3" Type="http://schemas.openxmlformats.org/officeDocument/2006/relationships/image" Target="../media/image89.emf"/><Relationship Id="rId7" Type="http://schemas.openxmlformats.org/officeDocument/2006/relationships/image" Target="../media/image93.emf"/><Relationship Id="rId2" Type="http://schemas.openxmlformats.org/officeDocument/2006/relationships/image" Target="../media/image88.emf"/><Relationship Id="rId1" Type="http://schemas.openxmlformats.org/officeDocument/2006/relationships/image" Target="../media/image87.emf"/><Relationship Id="rId6" Type="http://schemas.openxmlformats.org/officeDocument/2006/relationships/image" Target="../media/image92.emf"/><Relationship Id="rId5" Type="http://schemas.openxmlformats.org/officeDocument/2006/relationships/image" Target="../media/image91.emf"/><Relationship Id="rId4" Type="http://schemas.openxmlformats.org/officeDocument/2006/relationships/image" Target="../media/image90.emf"/><Relationship Id="rId9" Type="http://schemas.openxmlformats.org/officeDocument/2006/relationships/image" Target="../media/image95.emf"/></Relationships>
</file>

<file path=ppt/drawings/_rels/vmlDrawing4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emf"/><Relationship Id="rId13" Type="http://schemas.openxmlformats.org/officeDocument/2006/relationships/image" Target="../media/image108.emf"/><Relationship Id="rId3" Type="http://schemas.openxmlformats.org/officeDocument/2006/relationships/image" Target="../media/image98.emf"/><Relationship Id="rId7" Type="http://schemas.openxmlformats.org/officeDocument/2006/relationships/image" Target="../media/image102.emf"/><Relationship Id="rId12" Type="http://schemas.openxmlformats.org/officeDocument/2006/relationships/image" Target="../media/image107.emf"/><Relationship Id="rId2" Type="http://schemas.openxmlformats.org/officeDocument/2006/relationships/image" Target="../media/image97.emf"/><Relationship Id="rId1" Type="http://schemas.openxmlformats.org/officeDocument/2006/relationships/image" Target="../media/image96.emf"/><Relationship Id="rId6" Type="http://schemas.openxmlformats.org/officeDocument/2006/relationships/image" Target="../media/image101.emf"/><Relationship Id="rId11" Type="http://schemas.openxmlformats.org/officeDocument/2006/relationships/image" Target="../media/image106.emf"/><Relationship Id="rId5" Type="http://schemas.openxmlformats.org/officeDocument/2006/relationships/image" Target="../media/image100.emf"/><Relationship Id="rId15" Type="http://schemas.openxmlformats.org/officeDocument/2006/relationships/image" Target="../media/image110.emf"/><Relationship Id="rId10" Type="http://schemas.openxmlformats.org/officeDocument/2006/relationships/image" Target="../media/image105.emf"/><Relationship Id="rId4" Type="http://schemas.openxmlformats.org/officeDocument/2006/relationships/image" Target="../media/image99.emf"/><Relationship Id="rId9" Type="http://schemas.openxmlformats.org/officeDocument/2006/relationships/image" Target="../media/image104.emf"/><Relationship Id="rId14" Type="http://schemas.openxmlformats.org/officeDocument/2006/relationships/image" Target="../media/image109.emf"/></Relationships>
</file>

<file path=ppt/drawings/_rels/vmlDrawing4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emf"/><Relationship Id="rId13" Type="http://schemas.openxmlformats.org/officeDocument/2006/relationships/image" Target="../media/image123.emf"/><Relationship Id="rId3" Type="http://schemas.openxmlformats.org/officeDocument/2006/relationships/image" Target="../media/image113.emf"/><Relationship Id="rId7" Type="http://schemas.openxmlformats.org/officeDocument/2006/relationships/image" Target="../media/image117.emf"/><Relationship Id="rId12" Type="http://schemas.openxmlformats.org/officeDocument/2006/relationships/image" Target="../media/image122.emf"/><Relationship Id="rId2" Type="http://schemas.openxmlformats.org/officeDocument/2006/relationships/image" Target="../media/image112.emf"/><Relationship Id="rId1" Type="http://schemas.openxmlformats.org/officeDocument/2006/relationships/image" Target="../media/image111.emf"/><Relationship Id="rId6" Type="http://schemas.openxmlformats.org/officeDocument/2006/relationships/image" Target="../media/image116.emf"/><Relationship Id="rId11" Type="http://schemas.openxmlformats.org/officeDocument/2006/relationships/image" Target="../media/image121.emf"/><Relationship Id="rId5" Type="http://schemas.openxmlformats.org/officeDocument/2006/relationships/image" Target="../media/image115.emf"/><Relationship Id="rId15" Type="http://schemas.openxmlformats.org/officeDocument/2006/relationships/image" Target="../media/image125.emf"/><Relationship Id="rId10" Type="http://schemas.openxmlformats.org/officeDocument/2006/relationships/image" Target="../media/image120.emf"/><Relationship Id="rId4" Type="http://schemas.openxmlformats.org/officeDocument/2006/relationships/image" Target="../media/image114.emf"/><Relationship Id="rId9" Type="http://schemas.openxmlformats.org/officeDocument/2006/relationships/image" Target="../media/image119.emf"/><Relationship Id="rId14" Type="http://schemas.openxmlformats.org/officeDocument/2006/relationships/image" Target="../media/image12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image" Target="../media/image42.emf"/><Relationship Id="rId3" Type="http://schemas.openxmlformats.org/officeDocument/2006/relationships/image" Target="../media/image32.emf"/><Relationship Id="rId7" Type="http://schemas.openxmlformats.org/officeDocument/2006/relationships/image" Target="../media/image36.emf"/><Relationship Id="rId12" Type="http://schemas.openxmlformats.org/officeDocument/2006/relationships/image" Target="../media/image41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6" Type="http://schemas.openxmlformats.org/officeDocument/2006/relationships/image" Target="../media/image35.emf"/><Relationship Id="rId11" Type="http://schemas.openxmlformats.org/officeDocument/2006/relationships/image" Target="../media/image40.emf"/><Relationship Id="rId5" Type="http://schemas.openxmlformats.org/officeDocument/2006/relationships/image" Target="../media/image34.emf"/><Relationship Id="rId15" Type="http://schemas.openxmlformats.org/officeDocument/2006/relationships/image" Target="../media/image44.emf"/><Relationship Id="rId10" Type="http://schemas.openxmlformats.org/officeDocument/2006/relationships/image" Target="../media/image39.emf"/><Relationship Id="rId4" Type="http://schemas.openxmlformats.org/officeDocument/2006/relationships/image" Target="../media/image33.emf"/><Relationship Id="rId9" Type="http://schemas.openxmlformats.org/officeDocument/2006/relationships/image" Target="../media/image38.emf"/><Relationship Id="rId14" Type="http://schemas.openxmlformats.org/officeDocument/2006/relationships/image" Target="../media/image43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603F0BF-EC8F-4E3C-94EF-D9A40C95CAFA}" type="datetimeFigureOut">
              <a:rPr lang="de-DE">
                <a:latin typeface="Century Gothic" panose="020B0502020202020204" pitchFamily="34" charset="0"/>
              </a:rPr>
              <a:pPr>
                <a:defRPr/>
              </a:pPr>
              <a:t>11.12.2019</a:t>
            </a:fld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889250" cy="495300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8250" y="9431338"/>
            <a:ext cx="2889250" cy="495300"/>
          </a:xfrm>
          <a:prstGeom prst="rect">
            <a:avLst/>
          </a:prstGeom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1E777B-A66B-4895-A008-89896C01A1E2}" type="slidenum">
              <a:rPr lang="de-DE" altLang="de-DE">
                <a:latin typeface="Century Gothic" panose="020B0502020202020204" pitchFamily="34" charset="0"/>
              </a:rPr>
              <a:pPr/>
              <a:t>‹Nr.›</a:t>
            </a:fld>
            <a:endParaRPr lang="de-DE" altLang="de-DE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258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034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6125"/>
            <a:ext cx="4964112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804BE6F3-6939-4813-96F0-0C11F73B9BFE}" type="slidenum">
              <a:rPr lang="de-DE" altLang="de-DE" smtClean="0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64667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783CCAC-4527-4C8F-ACA4-2744EC413B6C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1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92474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29CF922-A0EF-4189-B745-B1645B0FF49F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02317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ED9CEBD-9FDE-4899-A037-26DAFE16380C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895699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32CE038-3783-4C78-A9BD-4311A88F0B61}" type="slidenum">
              <a:rPr lang="de-DE" altLang="de-DE">
                <a:latin typeface="Times New Roman" panose="02020603050405020304" pitchFamily="18" charset="0"/>
              </a:rPr>
              <a:pPr eaLnBrk="1" hangingPunct="1"/>
              <a:t>12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13845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3AEF3F6-A9AF-41EE-88AA-88713D2238CB}" type="slidenum">
              <a:rPr lang="de-DE" altLang="de-DE">
                <a:latin typeface="Times New Roman" panose="02020603050405020304" pitchFamily="18" charset="0"/>
              </a:rPr>
              <a:pPr eaLnBrk="1" hangingPunct="1"/>
              <a:t>13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034622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C7272CC-8957-444C-8D7B-B15722527478}" type="slidenum">
              <a:rPr lang="de-DE" altLang="de-DE">
                <a:latin typeface="Times New Roman" panose="02020603050405020304" pitchFamily="18" charset="0"/>
              </a:rPr>
              <a:pPr eaLnBrk="1" hangingPunct="1"/>
              <a:t>14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24118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D2C2C31-B367-4430-8CA2-6CEABB4DA66C}" type="slidenum">
              <a:rPr lang="de-DE" altLang="de-DE">
                <a:latin typeface="Times New Roman" panose="02020603050405020304" pitchFamily="18" charset="0"/>
              </a:rPr>
              <a:pPr eaLnBrk="1" hangingPunct="1"/>
              <a:t>15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16123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384044B-9267-4802-935C-5BB65A56DB47}" type="slidenum">
              <a:rPr lang="de-DE" altLang="de-DE">
                <a:latin typeface="Times New Roman" panose="02020603050405020304" pitchFamily="18" charset="0"/>
              </a:rPr>
              <a:pPr eaLnBrk="1" hangingPunct="1"/>
              <a:t>16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49780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B73092-5B43-473A-9B90-95B595FE0721}" type="slidenum">
              <a:rPr lang="de-DE" altLang="de-DE">
                <a:latin typeface="Times New Roman" panose="02020603050405020304" pitchFamily="18" charset="0"/>
              </a:rPr>
              <a:pPr eaLnBrk="1" hangingPunct="1"/>
              <a:t>17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59081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814BEF-504E-4F36-B3D3-ACD20408C592}" type="slidenum">
              <a:rPr lang="de-DE" altLang="de-DE">
                <a:latin typeface="Times New Roman" panose="02020603050405020304" pitchFamily="18" charset="0"/>
              </a:rPr>
              <a:pPr eaLnBrk="1" hangingPunct="1"/>
              <a:t>18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571508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84A777C-C46D-46FD-A810-5DF1E8801B7F}" type="slidenum">
              <a:rPr lang="de-DE" altLang="de-DE">
                <a:latin typeface="Times New Roman" panose="02020603050405020304" pitchFamily="18" charset="0"/>
              </a:rPr>
              <a:pPr eaLnBrk="1" hangingPunct="1"/>
              <a:t>19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10913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CA17D0-6D5A-4308-B4BD-A4C3A4E1E331}" type="slidenum">
              <a:rPr lang="de-DE" altLang="de-DE">
                <a:latin typeface="Times New Roman" panose="02020603050405020304" pitchFamily="18" charset="0"/>
              </a:rPr>
              <a:pPr eaLnBrk="1" hangingPunct="1"/>
              <a:t>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012308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01AC30-4B07-4FD4-8F23-64FA234AA95C}" type="slidenum">
              <a:rPr lang="de-DE" altLang="de-DE">
                <a:latin typeface="Times New Roman" panose="02020603050405020304" pitchFamily="18" charset="0"/>
              </a:rPr>
              <a:pPr eaLnBrk="1" hangingPunct="1"/>
              <a:t>20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688030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47F6FEB-023B-4740-B3D1-6706F6B944D9}" type="slidenum">
              <a:rPr lang="de-DE" altLang="de-DE">
                <a:latin typeface="Times New Roman" panose="02020603050405020304" pitchFamily="18" charset="0"/>
              </a:rPr>
              <a:pPr eaLnBrk="1" hangingPunct="1"/>
              <a:t>21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46100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DF3515B-15A9-40E7-94A7-2280E20B2E89}" type="slidenum">
              <a:rPr lang="de-DE" altLang="de-DE">
                <a:latin typeface="Times New Roman" panose="02020603050405020304" pitchFamily="18" charset="0"/>
              </a:rPr>
              <a:pPr eaLnBrk="1" hangingPunct="1"/>
              <a:t>22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448522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80931C5-0911-4FCB-8018-2A443BCE46D6}" type="slidenum">
              <a:rPr lang="de-DE" altLang="de-DE">
                <a:latin typeface="Times New Roman" panose="02020603050405020304" pitchFamily="18" charset="0"/>
              </a:rPr>
              <a:pPr eaLnBrk="1" hangingPunct="1"/>
              <a:t>23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271763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709197-0978-4D11-8121-5848B2D12500}" type="slidenum">
              <a:rPr lang="de-DE" altLang="de-DE">
                <a:latin typeface="Times New Roman" panose="02020603050405020304" pitchFamily="18" charset="0"/>
              </a:rPr>
              <a:pPr eaLnBrk="1" hangingPunct="1"/>
              <a:t>24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214036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C6E7D9-57C8-4AED-9E06-2E20DF0B6FDB}" type="slidenum">
              <a:rPr lang="de-DE" altLang="de-DE">
                <a:latin typeface="Times New Roman" panose="02020603050405020304" pitchFamily="18" charset="0"/>
              </a:rPr>
              <a:pPr eaLnBrk="1" hangingPunct="1"/>
              <a:t>25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292278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72607C-9FD3-402C-BEBA-8EC940C33B38}" type="slidenum">
              <a:rPr lang="de-DE" altLang="de-DE">
                <a:latin typeface="Times New Roman" panose="02020603050405020304" pitchFamily="18" charset="0"/>
              </a:rPr>
              <a:pPr eaLnBrk="1" hangingPunct="1"/>
              <a:t>26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579445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ECBA2E6-6996-4DF5-8B1F-D56861F0C863}" type="slidenum">
              <a:rPr lang="de-DE" altLang="de-DE">
                <a:latin typeface="Times New Roman" panose="02020603050405020304" pitchFamily="18" charset="0"/>
              </a:rPr>
              <a:pPr eaLnBrk="1" hangingPunct="1"/>
              <a:t>27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601976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D72B45-A9A9-4BD0-8991-D5FDA2F39F92}" type="slidenum">
              <a:rPr lang="de-DE" altLang="de-DE">
                <a:latin typeface="Times New Roman" panose="02020603050405020304" pitchFamily="18" charset="0"/>
              </a:rPr>
              <a:pPr eaLnBrk="1" hangingPunct="1"/>
              <a:t>28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591334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1CDBD9F-9613-417E-84E6-E8045BBFE1A0}" type="slidenum">
              <a:rPr lang="de-DE" altLang="de-DE">
                <a:latin typeface="Times New Roman" panose="02020603050405020304" pitchFamily="18" charset="0"/>
              </a:rPr>
              <a:pPr eaLnBrk="1" hangingPunct="1"/>
              <a:t>29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58746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C51E4CF-BF28-4527-B6AB-AE1A77267689}" type="slidenum">
              <a:rPr lang="de-DE" altLang="de-DE">
                <a:latin typeface="Times New Roman" panose="02020603050405020304" pitchFamily="18" charset="0"/>
              </a:rPr>
              <a:pPr eaLnBrk="1" hangingPunct="1"/>
              <a:t>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59439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B19921E-D7F8-40BF-A394-CF3CF339E903}" type="slidenum">
              <a:rPr lang="de-DE" altLang="de-DE">
                <a:latin typeface="Times New Roman" panose="02020603050405020304" pitchFamily="18" charset="0"/>
              </a:rPr>
              <a:pPr eaLnBrk="1" hangingPunct="1"/>
              <a:t>30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231736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0D2BCAE-A221-4BF9-88EA-39813127D6AB}" type="slidenum">
              <a:rPr lang="de-DE" altLang="de-DE">
                <a:latin typeface="Times New Roman" panose="02020603050405020304" pitchFamily="18" charset="0"/>
              </a:rPr>
              <a:pPr eaLnBrk="1" hangingPunct="1"/>
              <a:t>31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375805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AF1A4B6-8F4D-4B75-A872-ADF9E21EA1F0}" type="slidenum">
              <a:rPr lang="de-DE" altLang="de-DE">
                <a:latin typeface="Times New Roman" panose="02020603050405020304" pitchFamily="18" charset="0"/>
              </a:rPr>
              <a:pPr eaLnBrk="1" hangingPunct="1"/>
              <a:t>32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581688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A5575D-11C5-4177-8F2A-0D46BE6AB856}" type="slidenum">
              <a:rPr lang="de-DE" altLang="de-DE">
                <a:latin typeface="Times New Roman" panose="02020603050405020304" pitchFamily="18" charset="0"/>
              </a:rPr>
              <a:pPr eaLnBrk="1" hangingPunct="1"/>
              <a:t>33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659952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864A44B-2D71-4B25-B31A-7F72AFD76437}" type="slidenum">
              <a:rPr lang="de-DE" altLang="de-DE">
                <a:latin typeface="Times New Roman" panose="02020603050405020304" pitchFamily="18" charset="0"/>
              </a:rPr>
              <a:pPr eaLnBrk="1" hangingPunct="1"/>
              <a:t>34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77668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22781B-177E-4734-A2AD-D8440561FC1D}" type="slidenum">
              <a:rPr lang="de-DE" altLang="de-DE">
                <a:latin typeface="Times New Roman" panose="02020603050405020304" pitchFamily="18" charset="0"/>
              </a:rPr>
              <a:pPr eaLnBrk="1" hangingPunct="1"/>
              <a:t>35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546955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36DF69-E139-4B5F-87AD-EFFC783F1555}" type="slidenum">
              <a:rPr lang="de-DE" altLang="de-DE">
                <a:latin typeface="Times New Roman" panose="02020603050405020304" pitchFamily="18" charset="0"/>
              </a:rPr>
              <a:pPr eaLnBrk="1" hangingPunct="1"/>
              <a:t>36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357035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4BEC2B3-CAF0-434E-AE51-3A3195AD21BE}" type="slidenum">
              <a:rPr lang="de-DE" altLang="de-DE">
                <a:latin typeface="Times New Roman" panose="02020603050405020304" pitchFamily="18" charset="0"/>
              </a:rPr>
              <a:pPr eaLnBrk="1" hangingPunct="1"/>
              <a:t>37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855941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F187CCF-773D-465F-ACA9-852A1488CD5F}" type="slidenum">
              <a:rPr lang="de-DE" altLang="de-DE">
                <a:latin typeface="Times New Roman" panose="02020603050405020304" pitchFamily="18" charset="0"/>
              </a:rPr>
              <a:pPr eaLnBrk="1" hangingPunct="1"/>
              <a:t>38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906987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8C00A89-F65B-407E-A678-78CFFD1F16C8}" type="slidenum">
              <a:rPr lang="de-DE" altLang="de-DE">
                <a:latin typeface="Times New Roman" panose="02020603050405020304" pitchFamily="18" charset="0"/>
              </a:rPr>
              <a:pPr eaLnBrk="1" hangingPunct="1"/>
              <a:t>39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81453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488D77B-E19F-451D-B64D-AFAAB50E09EE}" type="slidenum">
              <a:rPr lang="de-DE" altLang="de-DE">
                <a:latin typeface="Times New Roman" panose="02020603050405020304" pitchFamily="18" charset="0"/>
              </a:rPr>
              <a:pPr eaLnBrk="1" hangingPunct="1"/>
              <a:t>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433806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A7BF226-AAFB-4333-96A3-1CE1E6953346}" type="slidenum">
              <a:rPr lang="de-DE" altLang="de-DE">
                <a:latin typeface="Times New Roman" panose="02020603050405020304" pitchFamily="18" charset="0"/>
              </a:rPr>
              <a:pPr eaLnBrk="1" hangingPunct="1"/>
              <a:t>40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5778842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230524C-1D6B-4E02-BCA1-51F06699A024}" type="slidenum">
              <a:rPr lang="de-DE" altLang="de-DE">
                <a:latin typeface="Times New Roman" panose="02020603050405020304" pitchFamily="18" charset="0"/>
              </a:rPr>
              <a:pPr eaLnBrk="1" hangingPunct="1"/>
              <a:t>41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4566638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C0A0C71-2054-44A6-BC10-FCC0567C07D1}" type="slidenum">
              <a:rPr lang="de-DE" altLang="de-DE">
                <a:latin typeface="Times New Roman" panose="02020603050405020304" pitchFamily="18" charset="0"/>
              </a:rPr>
              <a:pPr eaLnBrk="1" hangingPunct="1"/>
              <a:t>42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1368714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DAFDFB3-334F-482F-BD9D-6B89C02ECA1F}" type="slidenum">
              <a:rPr lang="de-DE" altLang="de-DE">
                <a:latin typeface="Times New Roman" panose="02020603050405020304" pitchFamily="18" charset="0"/>
              </a:rPr>
              <a:pPr eaLnBrk="1" hangingPunct="1"/>
              <a:t>43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061436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CF0605-774B-4925-8D18-030B320D1B01}" type="slidenum">
              <a:rPr lang="de-DE" altLang="de-DE">
                <a:latin typeface="Times New Roman" panose="02020603050405020304" pitchFamily="18" charset="0"/>
              </a:rPr>
              <a:pPr eaLnBrk="1" hangingPunct="1"/>
              <a:t>44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7743557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0B1B7B3-EAA5-4719-9017-1829E2B66DE2}" type="slidenum">
              <a:rPr lang="de-DE" altLang="de-DE">
                <a:latin typeface="Times New Roman" panose="02020603050405020304" pitchFamily="18" charset="0"/>
              </a:rPr>
              <a:pPr eaLnBrk="1" hangingPunct="1"/>
              <a:t>45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9189636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0D8984E-7BBF-403E-9DFA-BC17DB87F1DA}" type="slidenum">
              <a:rPr lang="de-DE" altLang="de-DE">
                <a:latin typeface="Times New Roman" panose="02020603050405020304" pitchFamily="18" charset="0"/>
              </a:rPr>
              <a:pPr eaLnBrk="1" hangingPunct="1"/>
              <a:t>46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5858271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520578E-B214-4878-8576-85EB3EBC7B41}" type="slidenum">
              <a:rPr lang="de-DE" altLang="de-DE">
                <a:latin typeface="Times New Roman" panose="02020603050405020304" pitchFamily="18" charset="0"/>
              </a:rPr>
              <a:pPr eaLnBrk="1" hangingPunct="1"/>
              <a:t>47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305310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129A2F6-544A-4E4C-AE80-642306D34270}" type="slidenum">
              <a:rPr lang="de-DE" altLang="de-DE">
                <a:latin typeface="Times New Roman" panose="02020603050405020304" pitchFamily="18" charset="0"/>
              </a:rPr>
              <a:pPr eaLnBrk="1" hangingPunct="1"/>
              <a:t>48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7260290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AF7D47-66CC-40C3-B07C-629AF36A497E}" type="slidenum">
              <a:rPr lang="de-DE" altLang="de-DE">
                <a:latin typeface="Times New Roman" panose="02020603050405020304" pitchFamily="18" charset="0"/>
              </a:rPr>
              <a:pPr eaLnBrk="1" hangingPunct="1"/>
              <a:t>49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60190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9B8BC7-913C-4EE1-848F-42BFD4B77D68}" type="slidenum">
              <a:rPr lang="de-DE" altLang="de-DE">
                <a:latin typeface="Times New Roman" panose="02020603050405020304" pitchFamily="18" charset="0"/>
              </a:rPr>
              <a:pPr eaLnBrk="1" hangingPunct="1"/>
              <a:t>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8825279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5E69F7C-97E0-4562-95C8-F2CDB24EA9BE}" type="slidenum">
              <a:rPr lang="de-DE" altLang="de-DE">
                <a:latin typeface="Times New Roman" panose="02020603050405020304" pitchFamily="18" charset="0"/>
              </a:rPr>
              <a:pPr eaLnBrk="1" hangingPunct="1"/>
              <a:t>50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6996685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67D89F-FA3B-4A5D-91B4-25B281C49DFA}" type="slidenum">
              <a:rPr lang="de-DE" altLang="de-DE">
                <a:latin typeface="Times New Roman" panose="02020603050405020304" pitchFamily="18" charset="0"/>
              </a:rPr>
              <a:pPr eaLnBrk="1" hangingPunct="1"/>
              <a:t>51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813164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6436A36-E5F2-42C6-A27B-CA25E9BE8CC4}" type="slidenum">
              <a:rPr lang="de-DE" altLang="de-DE">
                <a:latin typeface="Times New Roman" panose="02020603050405020304" pitchFamily="18" charset="0"/>
              </a:rPr>
              <a:pPr eaLnBrk="1" hangingPunct="1"/>
              <a:t>52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3943207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B66BAD-8BEA-404F-8702-C1E4CA86EC43}" type="slidenum">
              <a:rPr lang="de-DE" altLang="de-DE">
                <a:latin typeface="Times New Roman" panose="02020603050405020304" pitchFamily="18" charset="0"/>
              </a:rPr>
              <a:pPr eaLnBrk="1" hangingPunct="1"/>
              <a:t>53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0861210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FA625-D02F-45D5-B9DF-3A0062D6F11F}" type="slidenum">
              <a:rPr lang="de-DE" altLang="de-DE">
                <a:latin typeface="Times New Roman" panose="02020603050405020304" pitchFamily="18" charset="0"/>
              </a:rPr>
              <a:pPr eaLnBrk="1" hangingPunct="1"/>
              <a:t>54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5871700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D51BA76-693B-44BF-A5A4-5BA96DB68A4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6653081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1D71127-1E54-4F87-ABA5-ADD657E2FF8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9543435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8D356D-A953-42E2-B627-111728B77197}" type="slidenum">
              <a:rPr lang="de-DE" altLang="de-DE">
                <a:latin typeface="Times New Roman" panose="02020603050405020304" pitchFamily="18" charset="0"/>
              </a:rPr>
              <a:pPr eaLnBrk="1" hangingPunct="1"/>
              <a:t>57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2220691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4C547D5-4755-44FB-BE1E-347433AE4098}" type="slidenum">
              <a:rPr lang="de-DE" altLang="de-DE">
                <a:latin typeface="Times New Roman" panose="02020603050405020304" pitchFamily="18" charset="0"/>
              </a:rPr>
              <a:pPr eaLnBrk="1" hangingPunct="1"/>
              <a:t>58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3377190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D47B93F-D9B4-4D1B-9103-30A22658926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18453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E5477A-3BA8-4F9C-B6A9-478229639050}" type="slidenum">
              <a:rPr lang="de-DE" altLang="de-DE">
                <a:latin typeface="Times New Roman" panose="02020603050405020304" pitchFamily="18" charset="0"/>
              </a:rPr>
              <a:pPr eaLnBrk="1" hangingPunct="1"/>
              <a:t>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8432242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4ADCA48-2D9C-41E0-B13D-91FE25BB55D5}" type="slidenum">
              <a:rPr lang="de-DE" altLang="de-DE">
                <a:latin typeface="Times New Roman" panose="02020603050405020304" pitchFamily="18" charset="0"/>
              </a:rPr>
              <a:pPr eaLnBrk="1" hangingPunct="1"/>
              <a:t>60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5461137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3A53D31-9AB7-4E87-A36F-C7A4A6C356C9}" type="slidenum">
              <a:rPr lang="de-DE" altLang="de-DE">
                <a:latin typeface="Times New Roman" panose="02020603050405020304" pitchFamily="18" charset="0"/>
              </a:rPr>
              <a:pPr eaLnBrk="1" hangingPunct="1"/>
              <a:t>61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3038343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5231348-0ECF-4686-AB5E-B9500E25C013}" type="slidenum">
              <a:rPr lang="de-DE" altLang="de-DE">
                <a:latin typeface="Times New Roman" panose="02020603050405020304" pitchFamily="18" charset="0"/>
              </a:rPr>
              <a:pPr eaLnBrk="1" hangingPunct="1"/>
              <a:t>62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8125216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FE3A09-D109-4100-B5DA-17248081F26C}" type="slidenum">
              <a:rPr lang="de-DE" altLang="de-DE">
                <a:latin typeface="Times New Roman" panose="02020603050405020304" pitchFamily="18" charset="0"/>
              </a:rPr>
              <a:pPr eaLnBrk="1" hangingPunct="1"/>
              <a:t>63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0910432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56E1D2A-90A0-40B7-92EE-A3381F0F878E}" type="slidenum">
              <a:rPr lang="de-DE" altLang="de-DE">
                <a:latin typeface="Times New Roman" panose="02020603050405020304" pitchFamily="18" charset="0"/>
              </a:rPr>
              <a:pPr eaLnBrk="1" hangingPunct="1"/>
              <a:t>64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572416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 anchor="b"/>
          <a:lstStyle>
            <a:lvl1pPr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9D86148-43AF-4A31-96B4-5497EB386529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65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6125"/>
            <a:ext cx="4962525" cy="3721100"/>
          </a:xfrm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5454933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C3B9472-6A88-48C2-8F61-8C5203DDC087}" type="slidenum">
              <a:rPr lang="de-DE" altLang="de-DE">
                <a:latin typeface="Times New Roman" panose="02020603050405020304" pitchFamily="18" charset="0"/>
              </a:rPr>
              <a:pPr eaLnBrk="1" hangingPunct="1"/>
              <a:t>66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5371309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F59B2AC-307A-4952-9A6D-39D7DFB33B96}" type="slidenum">
              <a:rPr lang="de-DE" altLang="de-DE">
                <a:latin typeface="Times New Roman" panose="02020603050405020304" pitchFamily="18" charset="0"/>
              </a:rPr>
              <a:pPr eaLnBrk="1" hangingPunct="1"/>
              <a:t>67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6784650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7E75A31-EA36-4E8E-997C-034B77FADBB5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68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6030957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DBB3CF4-FC93-48DD-B11A-58B527413768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69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40779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883B23B-9943-48C9-B71C-E58FF508BF8B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7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8000214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8CBC7DF-FCE5-4672-97B1-CDA272BB5EAF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70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80006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B86A70-AEC3-4775-AB48-1049E00F5780}" type="slidenum">
              <a:rPr lang="de-DE" altLang="de-DE">
                <a:latin typeface="Times New Roman" panose="02020603050405020304" pitchFamily="18" charset="0"/>
              </a:rPr>
              <a:pPr eaLnBrk="1" hangingPunct="1"/>
              <a:t>71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6714637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D3848E6-2AA5-4B6D-87F5-D0A1551C0E79}" type="slidenum">
              <a:rPr lang="de-DE" altLang="de-DE">
                <a:latin typeface="Times New Roman" panose="02020603050405020304" pitchFamily="18" charset="0"/>
              </a:rPr>
              <a:pPr eaLnBrk="1" hangingPunct="1"/>
              <a:t>72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1392836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76C7B7-9AAA-4BF2-B99A-4C1021F5220A}" type="slidenum">
              <a:rPr lang="de-DE" altLang="de-DE">
                <a:latin typeface="Times New Roman" panose="02020603050405020304" pitchFamily="18" charset="0"/>
              </a:rPr>
              <a:pPr eaLnBrk="1" hangingPunct="1"/>
              <a:t>73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3088510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D0CD0D-EE5A-426C-9BA9-1E144A6CFD95}" type="slidenum">
              <a:rPr lang="de-DE" altLang="de-DE">
                <a:latin typeface="Times New Roman" panose="02020603050405020304" pitchFamily="18" charset="0"/>
              </a:rPr>
              <a:pPr eaLnBrk="1" hangingPunct="1"/>
              <a:t>74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00729213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4EC7C8-D5CB-4574-B011-F9997082EC7C}" type="slidenum">
              <a:rPr lang="de-DE" altLang="de-DE">
                <a:latin typeface="Times New Roman" panose="02020603050405020304" pitchFamily="18" charset="0"/>
              </a:rPr>
              <a:pPr eaLnBrk="1" hangingPunct="1"/>
              <a:t>75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5344053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9619E99-D98F-4BE8-AC2C-1279D1B02374}" type="slidenum">
              <a:rPr lang="de-DE" altLang="de-DE">
                <a:latin typeface="Times New Roman" panose="02020603050405020304" pitchFamily="18" charset="0"/>
              </a:rPr>
              <a:pPr eaLnBrk="1" hangingPunct="1"/>
              <a:t>76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4688871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1635123-BA9F-4384-9D11-7844B71C3942}" type="slidenum">
              <a:rPr lang="de-DE" altLang="de-DE">
                <a:latin typeface="Times New Roman" panose="02020603050405020304" pitchFamily="18" charset="0"/>
              </a:rPr>
              <a:pPr eaLnBrk="1" hangingPunct="1"/>
              <a:t>77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7601433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A749F16-40E3-4D76-B4D2-6DCF6F2A6AD9}" type="slidenum">
              <a:rPr lang="de-DE" altLang="de-DE">
                <a:latin typeface="Times New Roman" panose="02020603050405020304" pitchFamily="18" charset="0"/>
              </a:rPr>
              <a:pPr eaLnBrk="1" hangingPunct="1"/>
              <a:t>78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5195702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A5A98D0-56C0-43F5-9B54-22E0F9237720}" type="slidenum">
              <a:rPr lang="de-DE" altLang="de-DE">
                <a:latin typeface="Times New Roman" panose="02020603050405020304" pitchFamily="18" charset="0"/>
              </a:rPr>
              <a:pPr eaLnBrk="1" hangingPunct="1"/>
              <a:t>79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36873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E7D5ECE-E051-4522-88E4-2D3093720D50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8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77756284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B7E6200-7519-4466-A808-FF104CE86011}" type="slidenum">
              <a:rPr lang="de-DE" altLang="de-DE">
                <a:latin typeface="Times New Roman" panose="02020603050405020304" pitchFamily="18" charset="0"/>
              </a:rPr>
              <a:pPr eaLnBrk="1" hangingPunct="1"/>
              <a:t>80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4972770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9736E8-B9D3-4F68-9C1F-1790B32A34AD}" type="slidenum">
              <a:rPr lang="de-DE" altLang="de-DE">
                <a:latin typeface="Times New Roman" panose="02020603050405020304" pitchFamily="18" charset="0"/>
              </a:rPr>
              <a:pPr eaLnBrk="1" hangingPunct="1"/>
              <a:t>81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1069495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3D33494-A72E-426D-8297-11810EA4529F}" type="slidenum">
              <a:rPr lang="de-DE" altLang="de-DE">
                <a:latin typeface="Times New Roman" panose="02020603050405020304" pitchFamily="18" charset="0"/>
              </a:rPr>
              <a:pPr eaLnBrk="1" hangingPunct="1"/>
              <a:t>82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5748929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A298F4A-E92B-4385-80A0-DAAADDE89647}" type="slidenum">
              <a:rPr lang="de-DE" altLang="de-DE">
                <a:latin typeface="Times New Roman" panose="02020603050405020304" pitchFamily="18" charset="0"/>
              </a:rPr>
              <a:pPr eaLnBrk="1" hangingPunct="1"/>
              <a:t>83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3859449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179FB9-1A5B-4DB1-A8D7-94F5CED7C8A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69349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A6CAC9E-2890-4E71-B0F5-6A68F7CE46C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746125"/>
            <a:ext cx="4964112" cy="3721100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7535" tIns="43767" rIns="87535" bIns="43767"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640565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48B74B2-4234-41BA-8086-990E82F2FFFE}" type="slidenum">
              <a:rPr lang="de-DE" altLang="de-DE">
                <a:latin typeface="Times New Roman" panose="02020603050405020304" pitchFamily="18" charset="0"/>
              </a:rPr>
              <a:pPr eaLnBrk="1" hangingPunct="1"/>
              <a:t>86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73351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89250" cy="495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8" tIns="45719" rIns="91438" bIns="45719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EF6DA2F-2E6A-4336-9787-D626EBAF85E4}" type="slidenum">
              <a:rPr lang="de-DE" altLang="de-DE" sz="1200">
                <a:latin typeface="Times New Roman" panose="02020603050405020304" pitchFamily="18" charset="0"/>
              </a:rPr>
              <a:pPr algn="r" eaLnBrk="1" hangingPunct="1"/>
              <a:t>9</a:t>
            </a:fld>
            <a:endParaRPr lang="de-DE" altLang="de-DE" sz="1200" dirty="0">
              <a:latin typeface="Times New Roman" panose="02020603050405020304" pitchFamily="18" charset="0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49335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5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6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" Target="../slides/slide2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5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6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0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ur Ausrichtung ohne Menübalk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894297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ktuelle BW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Ausblick auf die aktuelle BWA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482441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416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chenvergleich">
    <p:bg>
      <p:bgPr>
        <a:solidFill>
          <a:schemeClr val="bg1">
            <a:alpha val="3490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Praxisvergleich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5626100" y="638175"/>
            <a:ext cx="611188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06203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rüßung und Verabschie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995363" y="204108"/>
            <a:ext cx="2396486" cy="170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1200" b="1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954088" y="204788"/>
            <a:ext cx="3614737" cy="28575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>
                <a:schemeClr val="accent2"/>
              </a:buClr>
            </a:pPr>
            <a:r>
              <a:rPr lang="de-DE" altLang="de-DE" sz="1400" dirty="0">
                <a:solidFill>
                  <a:srgbClr val="5F5F5F"/>
                </a:solidFill>
                <a:latin typeface="Century Gothic" panose="020B0502020202020204" pitchFamily="34" charset="0"/>
              </a:rPr>
              <a:t>Jahresabschlusspräsentation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Rectangle 28"/>
          <p:cNvSpPr/>
          <p:nvPr userDrawn="1"/>
        </p:nvSpPr>
        <p:spPr>
          <a:xfrm>
            <a:off x="0" y="625475"/>
            <a:ext cx="6248400" cy="28575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85000">
                <a:schemeClr val="tx2">
                  <a:lumMod val="50000"/>
                </a:schemeClr>
              </a:gs>
              <a:gs pos="54000">
                <a:schemeClr val="tx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500" b="1" dirty="0">
              <a:solidFill>
                <a:srgbClr val="333399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13507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12" name="Text Box 3"/>
          <p:cNvSpPr txBox="1"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13507" y="4216757"/>
            <a:ext cx="15869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3" name="Text Box 3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626245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4" name="Text Box 3"/>
          <p:cNvSpPr txBox="1"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313507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Mandant</a:t>
            </a:r>
          </a:p>
        </p:txBody>
      </p:sp>
      <p:sp>
        <p:nvSpPr>
          <p:cNvPr id="15" name="Text Box 3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313507" y="3884176"/>
            <a:ext cx="109805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Art des Unternehmens</a:t>
            </a:r>
          </a:p>
        </p:txBody>
      </p:sp>
      <p:sp>
        <p:nvSpPr>
          <p:cNvPr id="16" name="Text Box 3"/>
          <p:cNvSpPr txBox="1"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3902075" y="3884614"/>
            <a:ext cx="2154238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Kanzleiname 2</a:t>
            </a:r>
          </a:p>
        </p:txBody>
      </p:sp>
      <p:sp>
        <p:nvSpPr>
          <p:cNvPr id="17" name="Text Box 3"/>
          <p:cNvSpPr txBox="1"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3896187" y="4216757"/>
            <a:ext cx="15869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8" name="Text Box 3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4222749" y="4216401"/>
            <a:ext cx="1833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9" name="Text Box 3"/>
          <p:cNvSpPr txBox="1"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3902075" y="4086225"/>
            <a:ext cx="2154238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20" name="Rechteck 19"/>
          <p:cNvSpPr/>
          <p:nvPr userDrawn="1">
            <p:custDataLst>
              <p:tags r:id="rId11"/>
            </p:custDataLst>
          </p:nvPr>
        </p:nvSpPr>
        <p:spPr>
          <a:xfrm>
            <a:off x="3902075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Kanzlei</a:t>
            </a:r>
          </a:p>
        </p:txBody>
      </p:sp>
      <p:sp>
        <p:nvSpPr>
          <p:cNvPr id="9" name="Rechteck 8"/>
          <p:cNvSpPr/>
          <p:nvPr userDrawn="1">
            <p:custDataLst>
              <p:tags r:id="rId12"/>
            </p:custDataLst>
          </p:nvPr>
        </p:nvSpPr>
        <p:spPr>
          <a:xfrm>
            <a:off x="169491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10" name="Rechteck 9"/>
          <p:cNvSpPr/>
          <p:nvPr userDrawn="1">
            <p:custDataLst>
              <p:tags r:id="rId13"/>
            </p:custDataLst>
          </p:nvPr>
        </p:nvSpPr>
        <p:spPr>
          <a:xfrm>
            <a:off x="3896186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555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051812" y="1272563"/>
            <a:ext cx="4943734" cy="3064764"/>
            <a:chOff x="1046025" y="1272563"/>
            <a:chExt cx="4943734" cy="3064764"/>
          </a:xfrm>
        </p:grpSpPr>
        <p:grpSp>
          <p:nvGrpSpPr>
            <p:cNvPr id="4" name="Gruppieren 3"/>
            <p:cNvGrpSpPr/>
            <p:nvPr/>
          </p:nvGrpSpPr>
          <p:grpSpPr>
            <a:xfrm>
              <a:off x="1051062" y="1277327"/>
              <a:ext cx="4938697" cy="3060000"/>
              <a:chOff x="1051062" y="1277327"/>
              <a:chExt cx="4938697" cy="3060000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1051062" y="1277327"/>
                <a:ext cx="4938697" cy="3060000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3115949" y="1280969"/>
                <a:ext cx="282254" cy="3051933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" name="Rechteck 4"/>
            <p:cNvSpPr/>
            <p:nvPr/>
          </p:nvSpPr>
          <p:spPr>
            <a:xfrm>
              <a:off x="1046025" y="1272563"/>
              <a:ext cx="4943734" cy="216000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rIns="36000" rtlCol="0" anchor="ctr"/>
            <a:lstStyle/>
            <a:p>
              <a:pPr algn="ctr"/>
              <a:endParaRPr lang="de-DE" sz="1200" b="1" dirty="0">
                <a:solidFill>
                  <a:srgbClr val="000066"/>
                </a:solidFill>
                <a:cs typeface="Arial" pitchFamily="34" charset="0"/>
              </a:endParaRPr>
            </a:p>
          </p:txBody>
        </p:sp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99023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454731" y="1277327"/>
            <a:ext cx="4541958" cy="3060000"/>
            <a:chOff x="1447801" y="1277327"/>
            <a:chExt cx="4541958" cy="3060000"/>
          </a:xfrm>
        </p:grpSpPr>
        <p:sp>
          <p:nvSpPr>
            <p:cNvPr id="4" name="Rechteck 3"/>
            <p:cNvSpPr/>
            <p:nvPr/>
          </p:nvSpPr>
          <p:spPr>
            <a:xfrm>
              <a:off x="1447801" y="1280969"/>
              <a:ext cx="1138146" cy="3051933"/>
            </a:xfrm>
            <a:prstGeom prst="rect">
              <a:avLst/>
            </a:prstGeom>
            <a:noFill/>
            <a:ln w="9525"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" name="Gruppieren 4"/>
            <p:cNvGrpSpPr/>
            <p:nvPr/>
          </p:nvGrpSpPr>
          <p:grpSpPr>
            <a:xfrm>
              <a:off x="1448667" y="1277327"/>
              <a:ext cx="4541092" cy="3060000"/>
              <a:chOff x="1448667" y="1277327"/>
              <a:chExt cx="4541092" cy="3060000"/>
            </a:xfrm>
          </p:grpSpPr>
          <p:grpSp>
            <p:nvGrpSpPr>
              <p:cNvPr id="6" name="Gruppieren 5"/>
              <p:cNvGrpSpPr/>
              <p:nvPr/>
            </p:nvGrpSpPr>
            <p:grpSpPr>
              <a:xfrm>
                <a:off x="1448667" y="1277327"/>
                <a:ext cx="4541092" cy="3060000"/>
                <a:chOff x="1448667" y="1272824"/>
                <a:chExt cx="4541092" cy="3060000"/>
              </a:xfrm>
            </p:grpSpPr>
            <p:sp>
              <p:nvSpPr>
                <p:cNvPr id="8" name="Rechteck 7"/>
                <p:cNvSpPr/>
                <p:nvPr/>
              </p:nvSpPr>
              <p:spPr>
                <a:xfrm>
                  <a:off x="1453759" y="1272824"/>
                  <a:ext cx="4536000" cy="3060000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9" name="Rechteck 8"/>
                <p:cNvSpPr/>
                <p:nvPr/>
              </p:nvSpPr>
              <p:spPr>
                <a:xfrm>
                  <a:off x="1448667" y="3324863"/>
                  <a:ext cx="4536000" cy="360000"/>
                </a:xfrm>
                <a:prstGeom prst="rect">
                  <a:avLst/>
                </a:prstGeom>
                <a:noFill/>
                <a:ln w="9525">
                  <a:solidFill>
                    <a:schemeClr val="tx1">
                      <a:alpha val="2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7" name="Rechteck 6"/>
              <p:cNvSpPr/>
              <p:nvPr/>
            </p:nvSpPr>
            <p:spPr>
              <a:xfrm>
                <a:off x="1453759" y="3684903"/>
                <a:ext cx="4536000" cy="648000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283253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ur Ausrichtu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69789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terneh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Meine Praxis</a:t>
            </a:r>
          </a:p>
        </p:txBody>
      </p:sp>
      <p:sp>
        <p:nvSpPr>
          <p:cNvPr id="4" name="Auf der gleichen Seite des Rechtecks liegende Ecken abrunden 3">
            <a:hlinkClick r:id="rId5" action="ppaction://hlinksldjump" tooltip="Unternehmen"/>
          </p:cNvPr>
          <p:cNvSpPr/>
          <p:nvPr userDrawn="1"/>
        </p:nvSpPr>
        <p:spPr>
          <a:xfrm>
            <a:off x="63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Meine Praxis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2632541" y="2195959"/>
            <a:ext cx="978556" cy="453138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  <a:extLst/>
        </p:spPr>
        <p:txBody>
          <a:bodyPr wrap="none"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 sz="36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Rechteck 6"/>
          <p:cNvSpPr/>
          <p:nvPr userDrawn="1">
            <p:custDataLst>
              <p:tags r:id="rId3"/>
            </p:custDataLst>
          </p:nvPr>
        </p:nvSpPr>
        <p:spPr>
          <a:xfrm>
            <a:off x="2379600" y="1242000"/>
            <a:ext cx="144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83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winnermitt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Gewinnermittlung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Gewinn &amp; Verlust"/>
          </p:cNvPr>
          <p:cNvSpPr/>
          <p:nvPr userDrawn="1"/>
        </p:nvSpPr>
        <p:spPr>
          <a:xfrm>
            <a:off x="79533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Gewinnermittlung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37354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mögen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Vermögensübersicht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Bilanz"/>
          </p:cNvPr>
          <p:cNvSpPr/>
          <p:nvPr userDrawn="1"/>
        </p:nvSpPr>
        <p:spPr>
          <a:xfrm>
            <a:off x="1589088" y="63817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267554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quid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Liquiditätssituation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Liquidität"/>
          </p:cNvPr>
          <p:cNvSpPr/>
          <p:nvPr userDrawn="1"/>
        </p:nvSpPr>
        <p:spPr>
          <a:xfrm>
            <a:off x="24526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2739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Steuerliche Entwicklung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2432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125002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vate 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Steuerliche Entwicklung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2432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1265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ennzah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Century Gothic" panose="020B0502020202020204" pitchFamily="34" charset="0"/>
                <a:cs typeface="Arial" charset="0"/>
              </a:rPr>
              <a:t>Betriebswirtschaftliche Kennzahlen 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Kennzahlen"/>
          </p:cNvPr>
          <p:cNvSpPr/>
          <p:nvPr userDrawn="1"/>
        </p:nvSpPr>
        <p:spPr>
          <a:xfrm>
            <a:off x="40322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456694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4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20" Type="http://schemas.openxmlformats.org/officeDocument/2006/relationships/slide" Target="../slides/slide3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86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23" Type="http://schemas.openxmlformats.org/officeDocument/2006/relationships/slide" Target="../slides/slide65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2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Relationship Id="rId22" Type="http://schemas.openxmlformats.org/officeDocument/2006/relationships/slide" Target="../slides/slide5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4.xml"/><Relationship Id="rId13" Type="http://schemas.openxmlformats.org/officeDocument/2006/relationships/slide" Target="../slides/slide86.xml"/><Relationship Id="rId3" Type="http://schemas.openxmlformats.org/officeDocument/2006/relationships/theme" Target="../theme/theme2.xml"/><Relationship Id="rId7" Type="http://schemas.openxmlformats.org/officeDocument/2006/relationships/slide" Target="../slides/slide4.xml"/><Relationship Id="rId12" Type="http://schemas.openxmlformats.org/officeDocument/2006/relationships/slide" Target="../slides/slide6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" Target="../slides/slide2.xml"/><Relationship Id="rId11" Type="http://schemas.openxmlformats.org/officeDocument/2006/relationships/slide" Target="../slides/slide50.xml"/><Relationship Id="rId5" Type="http://schemas.openxmlformats.org/officeDocument/2006/relationships/image" Target="../media/image1.png"/><Relationship Id="rId10" Type="http://schemas.openxmlformats.org/officeDocument/2006/relationships/slide" Target="../slides/slide46.xml"/><Relationship Id="rId4" Type="http://schemas.openxmlformats.org/officeDocument/2006/relationships/tags" Target="../tags/tag29.xml"/><Relationship Id="rId9" Type="http://schemas.openxmlformats.org/officeDocument/2006/relationships/slide" Target="../slides/slide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pPr algn="r" defTabSz="623888">
                <a:defRPr/>
              </a:pPr>
              <a:t>11. Dezember 2019</a:t>
            </a:fld>
            <a:endParaRPr lang="de-DE" sz="500" dirty="0">
              <a:solidFill>
                <a:srgbClr val="333333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5" name="Auf der gleichen Seite des Rechtecks liegende Ecken abrunden 14">
            <a:hlinkClick r:id="rId17" action="ppaction://hlinksldjump" tooltip="Unternehmen"/>
          </p:cNvPr>
          <p:cNvSpPr/>
          <p:nvPr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Meine Praxis</a:t>
            </a:r>
          </a:p>
        </p:txBody>
      </p:sp>
      <p:sp>
        <p:nvSpPr>
          <p:cNvPr id="17" name="Auf der gleichen Seite des Rechtecks liegende Ecken abrunden 16">
            <a:hlinkClick r:id="rId18" action="ppaction://hlinksldjump" tooltip="Gewinn &amp; Verlust"/>
          </p:cNvPr>
          <p:cNvSpPr/>
          <p:nvPr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Gewinn</a:t>
            </a:r>
          </a:p>
        </p:txBody>
      </p:sp>
      <p:sp>
        <p:nvSpPr>
          <p:cNvPr id="18" name="Auf der gleichen Seite des Rechtecks liegende Ecken abrunden 17">
            <a:hlinkClick r:id="rId19" action="ppaction://hlinksldjump" tooltip="Bilanz"/>
          </p:cNvPr>
          <p:cNvSpPr/>
          <p:nvPr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Vermögen</a:t>
            </a:r>
          </a:p>
        </p:txBody>
      </p:sp>
      <p:sp>
        <p:nvSpPr>
          <p:cNvPr id="23" name="Auf der gleichen Seite des Rechtecks liegende Ecken abrunden 22">
            <a:hlinkClick r:id="rId20" action="ppaction://hlinksldjump" tooltip="Liquidität"/>
          </p:cNvPr>
          <p:cNvSpPr/>
          <p:nvPr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Liquidität</a:t>
            </a:r>
          </a:p>
        </p:txBody>
      </p:sp>
      <p:sp>
        <p:nvSpPr>
          <p:cNvPr id="19" name="Auf der gleichen Seite des Rechtecks liegende Ecken abrunden 18">
            <a:hlinkClick r:id="rId21" action="ppaction://hlinksldjump" tooltip="Steuern"/>
          </p:cNvPr>
          <p:cNvSpPr/>
          <p:nvPr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Steuern</a:t>
            </a:r>
          </a:p>
        </p:txBody>
      </p:sp>
      <p:sp>
        <p:nvSpPr>
          <p:cNvPr id="20" name="Auf der gleichen Seite des Rechtecks liegende Ecken abrunden 19">
            <a:hlinkClick r:id="rId22" action="ppaction://hlinksldjump" tooltip="Kennzahlen"/>
          </p:cNvPr>
          <p:cNvSpPr/>
          <p:nvPr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Kennzahlen</a:t>
            </a:r>
          </a:p>
        </p:txBody>
      </p:sp>
      <p:sp>
        <p:nvSpPr>
          <p:cNvPr id="21" name="Auf der gleichen Seite des Rechtecks liegende Ecken abrunden 20">
            <a:hlinkClick r:id="rId23" action="ppaction://hlinksldjump" tooltip="Aktuelle BWA"/>
          </p:cNvPr>
          <p:cNvSpPr/>
          <p:nvPr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Aktuelle BWA</a:t>
            </a:r>
          </a:p>
        </p:txBody>
      </p:sp>
      <p:sp>
        <p:nvSpPr>
          <p:cNvPr id="22" name="Auf der gleichen Seite des Rechtecks liegende Ecken abrunden 21">
            <a:hlinkClick r:id="rId24" action="ppaction://hlinksldjump" tooltip="Präsentation Ende"/>
          </p:cNvPr>
          <p:cNvSpPr/>
          <p:nvPr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26" name="Textplatzhalter 9"/>
          <p:cNvSpPr txBox="1">
            <a:spLocks/>
          </p:cNvSpPr>
          <p:nvPr userDrawn="1">
            <p:custDataLst>
              <p:tags r:id="rId14"/>
            </p:custDataLst>
          </p:nvPr>
        </p:nvSpPr>
        <p:spPr>
          <a:xfrm>
            <a:off x="995363" y="204108"/>
            <a:ext cx="2627312" cy="10772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buNone/>
              <a:defRPr sz="1000" cap="all" baseline="0">
                <a:latin typeface="Trebuchet MS" pitchFamily="34" charset="0"/>
              </a:defRPr>
            </a:lvl1pPr>
            <a:lvl2pPr>
              <a:buNone/>
              <a:defRPr sz="1200">
                <a:latin typeface="Trebuchet MS" pitchFamily="34" charset="0"/>
              </a:defRPr>
            </a:lvl2pPr>
            <a:lvl3pPr>
              <a:buNone/>
              <a:defRPr sz="1200">
                <a:latin typeface="Trebuchet MS" pitchFamily="34" charset="0"/>
              </a:defRPr>
            </a:lvl3pPr>
            <a:lvl4pPr>
              <a:buNone/>
              <a:defRPr sz="1200">
                <a:latin typeface="Trebuchet MS" pitchFamily="34" charset="0"/>
              </a:defRPr>
            </a:lvl4pPr>
            <a:lvl5pPr>
              <a:buNone/>
              <a:defRPr sz="1200">
                <a:latin typeface="Trebuchet MS" pitchFamily="34" charset="0"/>
              </a:defRPr>
            </a:lvl5pPr>
          </a:lstStyle>
          <a:p>
            <a:pPr marL="233363" indent="-233363" defTabSz="623888" eaLnBrk="0" hangingPunct="0">
              <a:spcBef>
                <a:spcPct val="20000"/>
              </a:spcBef>
              <a:defRPr/>
            </a:pPr>
            <a:r>
              <a:rPr lang="de-DE" sz="700" kern="0" dirty="0">
                <a:solidFill>
                  <a:srgbClr val="5F5F5F"/>
                </a:solidFill>
                <a:latin typeface="Century Gothic" panose="020B0502020202020204" pitchFamily="34" charset="0"/>
                <a:cs typeface="+mn-cs"/>
              </a:rPr>
              <a:t>JAHRESABSCHLUSSPRÄSENTATION</a:t>
            </a:r>
          </a:p>
        </p:txBody>
      </p:sp>
      <p:sp>
        <p:nvSpPr>
          <p:cNvPr id="27" name="Rechteck 26"/>
          <p:cNvSpPr/>
          <p:nvPr userDrawn="1">
            <p:custDataLst>
              <p:tags r:id="rId15"/>
            </p:custDataLst>
          </p:nvPr>
        </p:nvSpPr>
        <p:spPr>
          <a:xfrm>
            <a:off x="4976610" y="110339"/>
            <a:ext cx="1152128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28" name="Rechteck 27"/>
          <p:cNvSpPr/>
          <p:nvPr userDrawn="1">
            <p:custDataLst>
              <p:tags r:id="rId16"/>
            </p:custDataLst>
          </p:nvPr>
        </p:nvSpPr>
        <p:spPr>
          <a:xfrm>
            <a:off x="97483" y="110339"/>
            <a:ext cx="836001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515" r:id="rId1"/>
    <p:sldLayoutId id="2147488516" r:id="rId2"/>
    <p:sldLayoutId id="2147488518" r:id="rId3"/>
    <p:sldLayoutId id="2147488519" r:id="rId4"/>
    <p:sldLayoutId id="2147488520" r:id="rId5"/>
    <p:sldLayoutId id="2147488521" r:id="rId6"/>
    <p:sldLayoutId id="2147488522" r:id="rId7"/>
    <p:sldLayoutId id="2147488523" r:id="rId8"/>
    <p:sldLayoutId id="2147488524" r:id="rId9"/>
    <p:sldLayoutId id="2147488525" r:id="rId10"/>
    <p:sldLayoutId id="2147488526" r:id="rId11"/>
    <p:sldLayoutId id="2147488527" r:id="rId1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11. Dezember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2053" name="Textfeld 5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4824413" y="144463"/>
            <a:ext cx="1371600" cy="3693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dirty="0"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cs typeface="Arial" pitchFamily="34" charset="0"/>
            </a:endParaRPr>
          </a:p>
        </p:txBody>
      </p:sp>
      <p:sp>
        <p:nvSpPr>
          <p:cNvPr id="7" name="Rechteck 6"/>
          <p:cNvSpPr/>
          <p:nvPr userDrawn="1"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11. Dezember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9" name="Auf der gleichen Seite des Rechtecks liegende Ecken abrunden 8">
            <a:hlinkClick r:id="rId6" action="ppaction://hlinksldjump" tooltip="Unternehmen"/>
          </p:cNvPr>
          <p:cNvSpPr/>
          <p:nvPr userDrawn="1"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0" name="Auf der gleichen Seite des Rechtecks liegende Ecken abrunden 9">
            <a:hlinkClick r:id="rId7" action="ppaction://hlinksldjump" tooltip="Gewinn &amp; Verlust"/>
          </p:cNvPr>
          <p:cNvSpPr/>
          <p:nvPr userDrawn="1"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11" name="Auf der gleichen Seite des Rechtecks liegende Ecken abrunden 10">
            <a:hlinkClick r:id="rId8" action="ppaction://hlinksldjump" tooltip="Bilanz"/>
          </p:cNvPr>
          <p:cNvSpPr/>
          <p:nvPr userDrawn="1"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12" name="Auf der gleichen Seite des Rechtecks liegende Ecken abrunden 11">
            <a:hlinkClick r:id="rId9" action="ppaction://hlinksldjump" tooltip="Liquidität"/>
          </p:cNvPr>
          <p:cNvSpPr/>
          <p:nvPr userDrawn="1"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3" name="Auf der gleichen Seite des Rechtecks liegende Ecken abrunden 12">
            <a:hlinkClick r:id="rId10" action="ppaction://hlinksldjump" tooltip="Steuern"/>
          </p:cNvPr>
          <p:cNvSpPr/>
          <p:nvPr userDrawn="1"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14" name="Auf der gleichen Seite des Rechtecks liegende Ecken abrunden 13">
            <a:hlinkClick r:id="rId11" action="ppaction://hlinksldjump" tooltip="Kennzahlen"/>
          </p:cNvPr>
          <p:cNvSpPr/>
          <p:nvPr userDrawn="1"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15" name="Auf der gleichen Seite des Rechtecks liegende Ecken abrunden 14">
            <a:hlinkClick r:id="rId12" action="ppaction://hlinksldjump" tooltip="Aktuelle BWA"/>
          </p:cNvPr>
          <p:cNvSpPr/>
          <p:nvPr userDrawn="1"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16" name="Auf der gleichen Seite des Rechtecks liegende Ecken abrunden 15">
            <a:hlinkClick r:id="rId13" action="ppaction://hlinksldjump" tooltip="Präsentation Ende"/>
          </p:cNvPr>
          <p:cNvSpPr/>
          <p:nvPr userDrawn="1"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Ende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 userDrawn="1">
            <p:extLst/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121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529" r:id="rId1"/>
    <p:sldLayoutId id="2147488530" r:id="rId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2.xml"/><Relationship Id="rId7" Type="http://schemas.openxmlformats.org/officeDocument/2006/relationships/slide" Target="slide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3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13" Type="http://schemas.openxmlformats.org/officeDocument/2006/relationships/notesSlide" Target="../notesSlides/notesSlide10.xml"/><Relationship Id="rId18" Type="http://schemas.openxmlformats.org/officeDocument/2006/relationships/slide" Target="slide6.xml"/><Relationship Id="rId3" Type="http://schemas.openxmlformats.org/officeDocument/2006/relationships/tags" Target="../tags/tag159.xml"/><Relationship Id="rId21" Type="http://schemas.openxmlformats.org/officeDocument/2006/relationships/slide" Target="slide4.xml"/><Relationship Id="rId7" Type="http://schemas.openxmlformats.org/officeDocument/2006/relationships/tags" Target="../tags/tag163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11.xml"/><Relationship Id="rId25" Type="http://schemas.openxmlformats.org/officeDocument/2006/relationships/slide" Target="slide10.xml"/><Relationship Id="rId2" Type="http://schemas.openxmlformats.org/officeDocument/2006/relationships/tags" Target="../tags/tag158.xml"/><Relationship Id="rId16" Type="http://schemas.openxmlformats.org/officeDocument/2006/relationships/slide" Target="slide13.xml"/><Relationship Id="rId20" Type="http://schemas.openxmlformats.org/officeDocument/2006/relationships/slide" Target="slide14.xml"/><Relationship Id="rId1" Type="http://schemas.openxmlformats.org/officeDocument/2006/relationships/vmlDrawing" Target="../drawings/vmlDrawing6.vml"/><Relationship Id="rId6" Type="http://schemas.openxmlformats.org/officeDocument/2006/relationships/tags" Target="../tags/tag162.xml"/><Relationship Id="rId11" Type="http://schemas.openxmlformats.org/officeDocument/2006/relationships/tags" Target="../tags/tag167.xml"/><Relationship Id="rId24" Type="http://schemas.openxmlformats.org/officeDocument/2006/relationships/slide" Target="slide9.xml"/><Relationship Id="rId5" Type="http://schemas.openxmlformats.org/officeDocument/2006/relationships/tags" Target="../tags/tag161.xml"/><Relationship Id="rId15" Type="http://schemas.openxmlformats.org/officeDocument/2006/relationships/image" Target="../media/image45.emf"/><Relationship Id="rId23" Type="http://schemas.openxmlformats.org/officeDocument/2006/relationships/slide" Target="slide8.xml"/><Relationship Id="rId10" Type="http://schemas.openxmlformats.org/officeDocument/2006/relationships/tags" Target="../tags/tag166.xml"/><Relationship Id="rId19" Type="http://schemas.openxmlformats.org/officeDocument/2006/relationships/slide" Target="slide20.xml"/><Relationship Id="rId4" Type="http://schemas.openxmlformats.org/officeDocument/2006/relationships/tags" Target="../tags/tag160.xml"/><Relationship Id="rId9" Type="http://schemas.openxmlformats.org/officeDocument/2006/relationships/tags" Target="../tags/tag165.xml"/><Relationship Id="rId14" Type="http://schemas.openxmlformats.org/officeDocument/2006/relationships/oleObject" Target="../embeddings/oleObject42.bin"/><Relationship Id="rId22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13" Type="http://schemas.openxmlformats.org/officeDocument/2006/relationships/notesSlide" Target="../notesSlides/notesSlide11.xml"/><Relationship Id="rId18" Type="http://schemas.openxmlformats.org/officeDocument/2006/relationships/slide" Target="slide6.xml"/><Relationship Id="rId3" Type="http://schemas.openxmlformats.org/officeDocument/2006/relationships/tags" Target="../tags/tag169.xml"/><Relationship Id="rId21" Type="http://schemas.openxmlformats.org/officeDocument/2006/relationships/slide" Target="slide4.xml"/><Relationship Id="rId7" Type="http://schemas.openxmlformats.org/officeDocument/2006/relationships/tags" Target="../tags/tag173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11.xml"/><Relationship Id="rId2" Type="http://schemas.openxmlformats.org/officeDocument/2006/relationships/tags" Target="../tags/tag168.xml"/><Relationship Id="rId16" Type="http://schemas.openxmlformats.org/officeDocument/2006/relationships/slide" Target="slide13.xml"/><Relationship Id="rId20" Type="http://schemas.openxmlformats.org/officeDocument/2006/relationships/slide" Target="slide14.xml"/><Relationship Id="rId1" Type="http://schemas.openxmlformats.org/officeDocument/2006/relationships/vmlDrawing" Target="../drawings/vmlDrawing7.vml"/><Relationship Id="rId6" Type="http://schemas.openxmlformats.org/officeDocument/2006/relationships/tags" Target="../tags/tag172.xml"/><Relationship Id="rId11" Type="http://schemas.openxmlformats.org/officeDocument/2006/relationships/tags" Target="../tags/tag177.xml"/><Relationship Id="rId5" Type="http://schemas.openxmlformats.org/officeDocument/2006/relationships/tags" Target="../tags/tag171.xml"/><Relationship Id="rId15" Type="http://schemas.openxmlformats.org/officeDocument/2006/relationships/image" Target="../media/image46.emf"/><Relationship Id="rId10" Type="http://schemas.openxmlformats.org/officeDocument/2006/relationships/tags" Target="../tags/tag176.xml"/><Relationship Id="rId19" Type="http://schemas.openxmlformats.org/officeDocument/2006/relationships/slide" Target="slide20.xml"/><Relationship Id="rId4" Type="http://schemas.openxmlformats.org/officeDocument/2006/relationships/tags" Target="../tags/tag170.xml"/><Relationship Id="rId9" Type="http://schemas.openxmlformats.org/officeDocument/2006/relationships/tags" Target="../tags/tag175.xml"/><Relationship Id="rId14" Type="http://schemas.openxmlformats.org/officeDocument/2006/relationships/oleObject" Target="../embeddings/oleObject43.bin"/><Relationship Id="rId22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notesSlide" Target="../notesSlides/notesSlide12.xml"/><Relationship Id="rId18" Type="http://schemas.openxmlformats.org/officeDocument/2006/relationships/slide" Target="slide14.xml"/><Relationship Id="rId3" Type="http://schemas.openxmlformats.org/officeDocument/2006/relationships/tags" Target="../tags/tag179.xml"/><Relationship Id="rId21" Type="http://schemas.openxmlformats.org/officeDocument/2006/relationships/slide" Target="slide4.xml"/><Relationship Id="rId7" Type="http://schemas.openxmlformats.org/officeDocument/2006/relationships/tags" Target="../tags/tag183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20.xml"/><Relationship Id="rId2" Type="http://schemas.openxmlformats.org/officeDocument/2006/relationships/tags" Target="../tags/tag178.xml"/><Relationship Id="rId16" Type="http://schemas.openxmlformats.org/officeDocument/2006/relationships/slide" Target="slide6.xml"/><Relationship Id="rId20" Type="http://schemas.openxmlformats.org/officeDocument/2006/relationships/image" Target="../media/image47.emf"/><Relationship Id="rId1" Type="http://schemas.openxmlformats.org/officeDocument/2006/relationships/vmlDrawing" Target="../drawings/vmlDrawing8.v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5" Type="http://schemas.openxmlformats.org/officeDocument/2006/relationships/tags" Target="../tags/tag181.xml"/><Relationship Id="rId15" Type="http://schemas.openxmlformats.org/officeDocument/2006/relationships/slide" Target="slide11.xml"/><Relationship Id="rId10" Type="http://schemas.openxmlformats.org/officeDocument/2006/relationships/tags" Target="../tags/tag186.xml"/><Relationship Id="rId19" Type="http://schemas.openxmlformats.org/officeDocument/2006/relationships/oleObject" Target="../embeddings/oleObject44.bin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slide" Target="slide13.xml"/><Relationship Id="rId22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18" Type="http://schemas.openxmlformats.org/officeDocument/2006/relationships/image" Target="../media/image48.emf"/><Relationship Id="rId3" Type="http://schemas.openxmlformats.org/officeDocument/2006/relationships/tags" Target="../tags/tag189.xml"/><Relationship Id="rId21" Type="http://schemas.openxmlformats.org/officeDocument/2006/relationships/slide" Target="slide6.xml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17" Type="http://schemas.openxmlformats.org/officeDocument/2006/relationships/oleObject" Target="../embeddings/oleObject45.bin"/><Relationship Id="rId2" Type="http://schemas.openxmlformats.org/officeDocument/2006/relationships/tags" Target="../tags/tag188.xml"/><Relationship Id="rId16" Type="http://schemas.openxmlformats.org/officeDocument/2006/relationships/notesSlide" Target="../notesSlides/notesSlide13.xml"/><Relationship Id="rId20" Type="http://schemas.openxmlformats.org/officeDocument/2006/relationships/slide" Target="slide11.xml"/><Relationship Id="rId1" Type="http://schemas.openxmlformats.org/officeDocument/2006/relationships/vmlDrawing" Target="../drawings/vmlDrawing9.v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24" Type="http://schemas.openxmlformats.org/officeDocument/2006/relationships/slide" Target="slide4.xml"/><Relationship Id="rId5" Type="http://schemas.openxmlformats.org/officeDocument/2006/relationships/tags" Target="../tags/tag191.xml"/><Relationship Id="rId15" Type="http://schemas.openxmlformats.org/officeDocument/2006/relationships/slideLayout" Target="../slideLayouts/slideLayout4.xml"/><Relationship Id="rId23" Type="http://schemas.openxmlformats.org/officeDocument/2006/relationships/slide" Target="slide14.xml"/><Relationship Id="rId10" Type="http://schemas.openxmlformats.org/officeDocument/2006/relationships/tags" Target="../tags/tag196.xml"/><Relationship Id="rId19" Type="http://schemas.openxmlformats.org/officeDocument/2006/relationships/slide" Target="slide13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tags" Target="../tags/tag200.xml"/><Relationship Id="rId22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7.xml"/><Relationship Id="rId26" Type="http://schemas.openxmlformats.org/officeDocument/2006/relationships/slide" Target="slide20.xml"/><Relationship Id="rId3" Type="http://schemas.openxmlformats.org/officeDocument/2006/relationships/tags" Target="../tags/tag202.xml"/><Relationship Id="rId21" Type="http://schemas.openxmlformats.org/officeDocument/2006/relationships/oleObject" Target="../embeddings/oleObject46.bin"/><Relationship Id="rId7" Type="http://schemas.openxmlformats.org/officeDocument/2006/relationships/tags" Target="../tags/tag206.xml"/><Relationship Id="rId12" Type="http://schemas.openxmlformats.org/officeDocument/2006/relationships/tags" Target="../tags/tag211.xml"/><Relationship Id="rId17" Type="http://schemas.openxmlformats.org/officeDocument/2006/relationships/slide" Target="slide16.xml"/><Relationship Id="rId25" Type="http://schemas.openxmlformats.org/officeDocument/2006/relationships/slide" Target="slide6.xml"/><Relationship Id="rId2" Type="http://schemas.openxmlformats.org/officeDocument/2006/relationships/tags" Target="../tags/tag20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vmlDrawing" Target="../drawings/vmlDrawing10.vml"/><Relationship Id="rId6" Type="http://schemas.openxmlformats.org/officeDocument/2006/relationships/tags" Target="../tags/tag205.xml"/><Relationship Id="rId11" Type="http://schemas.openxmlformats.org/officeDocument/2006/relationships/tags" Target="../tags/tag210.xml"/><Relationship Id="rId24" Type="http://schemas.openxmlformats.org/officeDocument/2006/relationships/slide" Target="slide11.xml"/><Relationship Id="rId5" Type="http://schemas.openxmlformats.org/officeDocument/2006/relationships/tags" Target="../tags/tag204.xml"/><Relationship Id="rId15" Type="http://schemas.openxmlformats.org/officeDocument/2006/relationships/slide" Target="slide14.xml"/><Relationship Id="rId23" Type="http://schemas.openxmlformats.org/officeDocument/2006/relationships/slide" Target="slide13.xml"/><Relationship Id="rId10" Type="http://schemas.openxmlformats.org/officeDocument/2006/relationships/tags" Target="../tags/tag209.xml"/><Relationship Id="rId19" Type="http://schemas.openxmlformats.org/officeDocument/2006/relationships/slide" Target="slide18.xml"/><Relationship Id="rId4" Type="http://schemas.openxmlformats.org/officeDocument/2006/relationships/tags" Target="../tags/tag203.xml"/><Relationship Id="rId9" Type="http://schemas.openxmlformats.org/officeDocument/2006/relationships/tags" Target="../tags/tag208.xml"/><Relationship Id="rId14" Type="http://schemas.openxmlformats.org/officeDocument/2006/relationships/notesSlide" Target="../notesSlides/notesSlide14.xml"/><Relationship Id="rId22" Type="http://schemas.openxmlformats.org/officeDocument/2006/relationships/image" Target="../media/image49.emf"/><Relationship Id="rId27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18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13.xml"/><Relationship Id="rId21" Type="http://schemas.openxmlformats.org/officeDocument/2006/relationships/slide" Target="slide18.xml"/><Relationship Id="rId7" Type="http://schemas.openxmlformats.org/officeDocument/2006/relationships/tags" Target="../tags/tag217.xml"/><Relationship Id="rId12" Type="http://schemas.openxmlformats.org/officeDocument/2006/relationships/tags" Target="../tags/tag222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12.xml"/><Relationship Id="rId16" Type="http://schemas.openxmlformats.org/officeDocument/2006/relationships/image" Target="../media/image50.emf"/><Relationship Id="rId20" Type="http://schemas.openxmlformats.org/officeDocument/2006/relationships/slide" Target="slide17.xml"/><Relationship Id="rId1" Type="http://schemas.openxmlformats.org/officeDocument/2006/relationships/vmlDrawing" Target="../drawings/vmlDrawing11.vml"/><Relationship Id="rId6" Type="http://schemas.openxmlformats.org/officeDocument/2006/relationships/tags" Target="../tags/tag216.xml"/><Relationship Id="rId11" Type="http://schemas.openxmlformats.org/officeDocument/2006/relationships/tags" Target="../tags/tag221.xml"/><Relationship Id="rId24" Type="http://schemas.openxmlformats.org/officeDocument/2006/relationships/slide" Target="slide11.xml"/><Relationship Id="rId5" Type="http://schemas.openxmlformats.org/officeDocument/2006/relationships/tags" Target="../tags/tag215.xml"/><Relationship Id="rId15" Type="http://schemas.openxmlformats.org/officeDocument/2006/relationships/oleObject" Target="../embeddings/oleObject47.bin"/><Relationship Id="rId23" Type="http://schemas.openxmlformats.org/officeDocument/2006/relationships/slide" Target="slide13.xml"/><Relationship Id="rId10" Type="http://schemas.openxmlformats.org/officeDocument/2006/relationships/tags" Target="../tags/tag220.xml"/><Relationship Id="rId19" Type="http://schemas.openxmlformats.org/officeDocument/2006/relationships/slide" Target="slide16.xml"/><Relationship Id="rId4" Type="http://schemas.openxmlformats.org/officeDocument/2006/relationships/tags" Target="../tags/tag214.xml"/><Relationship Id="rId9" Type="http://schemas.openxmlformats.org/officeDocument/2006/relationships/tags" Target="../tags/tag219.xml"/><Relationship Id="rId14" Type="http://schemas.openxmlformats.org/officeDocument/2006/relationships/notesSlide" Target="../notesSlides/notesSlide15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29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24.xml"/><Relationship Id="rId21" Type="http://schemas.openxmlformats.org/officeDocument/2006/relationships/slide" Target="slide18.xml"/><Relationship Id="rId7" Type="http://schemas.openxmlformats.org/officeDocument/2006/relationships/tags" Target="../tags/tag228.xml"/><Relationship Id="rId12" Type="http://schemas.openxmlformats.org/officeDocument/2006/relationships/tags" Target="../tags/tag233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23.xml"/><Relationship Id="rId16" Type="http://schemas.openxmlformats.org/officeDocument/2006/relationships/image" Target="../media/image51.emf"/><Relationship Id="rId20" Type="http://schemas.openxmlformats.org/officeDocument/2006/relationships/slide" Target="slide17.xml"/><Relationship Id="rId1" Type="http://schemas.openxmlformats.org/officeDocument/2006/relationships/vmlDrawing" Target="../drawings/vmlDrawing12.vml"/><Relationship Id="rId6" Type="http://schemas.openxmlformats.org/officeDocument/2006/relationships/tags" Target="../tags/tag227.xml"/><Relationship Id="rId11" Type="http://schemas.openxmlformats.org/officeDocument/2006/relationships/tags" Target="../tags/tag232.xml"/><Relationship Id="rId24" Type="http://schemas.openxmlformats.org/officeDocument/2006/relationships/slide" Target="slide11.xml"/><Relationship Id="rId5" Type="http://schemas.openxmlformats.org/officeDocument/2006/relationships/tags" Target="../tags/tag226.xml"/><Relationship Id="rId15" Type="http://schemas.openxmlformats.org/officeDocument/2006/relationships/oleObject" Target="../embeddings/oleObject48.bin"/><Relationship Id="rId23" Type="http://schemas.openxmlformats.org/officeDocument/2006/relationships/slide" Target="slide13.xml"/><Relationship Id="rId10" Type="http://schemas.openxmlformats.org/officeDocument/2006/relationships/tags" Target="../tags/tag231.xml"/><Relationship Id="rId19" Type="http://schemas.openxmlformats.org/officeDocument/2006/relationships/slide" Target="slide16.xml"/><Relationship Id="rId4" Type="http://schemas.openxmlformats.org/officeDocument/2006/relationships/tags" Target="../tags/tag225.xml"/><Relationship Id="rId9" Type="http://schemas.openxmlformats.org/officeDocument/2006/relationships/tags" Target="../tags/tag230.xml"/><Relationship Id="rId14" Type="http://schemas.openxmlformats.org/officeDocument/2006/relationships/notesSlide" Target="../notesSlides/notesSlide16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40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35.xml"/><Relationship Id="rId21" Type="http://schemas.openxmlformats.org/officeDocument/2006/relationships/slide" Target="slide18.xml"/><Relationship Id="rId7" Type="http://schemas.openxmlformats.org/officeDocument/2006/relationships/tags" Target="../tags/tag239.xml"/><Relationship Id="rId12" Type="http://schemas.openxmlformats.org/officeDocument/2006/relationships/tags" Target="../tags/tag244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34.xml"/><Relationship Id="rId16" Type="http://schemas.openxmlformats.org/officeDocument/2006/relationships/image" Target="../media/image52.emf"/><Relationship Id="rId20" Type="http://schemas.openxmlformats.org/officeDocument/2006/relationships/slide" Target="slide17.xml"/><Relationship Id="rId1" Type="http://schemas.openxmlformats.org/officeDocument/2006/relationships/vmlDrawing" Target="../drawings/vmlDrawing13.vml"/><Relationship Id="rId6" Type="http://schemas.openxmlformats.org/officeDocument/2006/relationships/tags" Target="../tags/tag238.xml"/><Relationship Id="rId11" Type="http://schemas.openxmlformats.org/officeDocument/2006/relationships/tags" Target="../tags/tag243.xml"/><Relationship Id="rId24" Type="http://schemas.openxmlformats.org/officeDocument/2006/relationships/slide" Target="slide11.xml"/><Relationship Id="rId5" Type="http://schemas.openxmlformats.org/officeDocument/2006/relationships/tags" Target="../tags/tag237.xml"/><Relationship Id="rId15" Type="http://schemas.openxmlformats.org/officeDocument/2006/relationships/oleObject" Target="../embeddings/oleObject49.bin"/><Relationship Id="rId23" Type="http://schemas.openxmlformats.org/officeDocument/2006/relationships/slide" Target="slide13.xml"/><Relationship Id="rId10" Type="http://schemas.openxmlformats.org/officeDocument/2006/relationships/tags" Target="../tags/tag242.xml"/><Relationship Id="rId19" Type="http://schemas.openxmlformats.org/officeDocument/2006/relationships/slide" Target="slide16.xml"/><Relationship Id="rId4" Type="http://schemas.openxmlformats.org/officeDocument/2006/relationships/tags" Target="../tags/tag236.xml"/><Relationship Id="rId9" Type="http://schemas.openxmlformats.org/officeDocument/2006/relationships/tags" Target="../tags/tag241.xml"/><Relationship Id="rId14" Type="http://schemas.openxmlformats.org/officeDocument/2006/relationships/notesSlide" Target="../notesSlides/notesSlide17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51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46.xml"/><Relationship Id="rId21" Type="http://schemas.openxmlformats.org/officeDocument/2006/relationships/slide" Target="slide18.xml"/><Relationship Id="rId7" Type="http://schemas.openxmlformats.org/officeDocument/2006/relationships/tags" Target="../tags/tag250.xml"/><Relationship Id="rId12" Type="http://schemas.openxmlformats.org/officeDocument/2006/relationships/tags" Target="../tags/tag255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45.xml"/><Relationship Id="rId16" Type="http://schemas.openxmlformats.org/officeDocument/2006/relationships/image" Target="../media/image53.emf"/><Relationship Id="rId20" Type="http://schemas.openxmlformats.org/officeDocument/2006/relationships/slide" Target="slide17.xml"/><Relationship Id="rId1" Type="http://schemas.openxmlformats.org/officeDocument/2006/relationships/vmlDrawing" Target="../drawings/vmlDrawing14.vml"/><Relationship Id="rId6" Type="http://schemas.openxmlformats.org/officeDocument/2006/relationships/tags" Target="../tags/tag249.xml"/><Relationship Id="rId11" Type="http://schemas.openxmlformats.org/officeDocument/2006/relationships/tags" Target="../tags/tag254.xml"/><Relationship Id="rId24" Type="http://schemas.openxmlformats.org/officeDocument/2006/relationships/slide" Target="slide11.xml"/><Relationship Id="rId5" Type="http://schemas.openxmlformats.org/officeDocument/2006/relationships/tags" Target="../tags/tag248.xml"/><Relationship Id="rId15" Type="http://schemas.openxmlformats.org/officeDocument/2006/relationships/oleObject" Target="../embeddings/oleObject50.bin"/><Relationship Id="rId23" Type="http://schemas.openxmlformats.org/officeDocument/2006/relationships/slide" Target="slide13.xml"/><Relationship Id="rId10" Type="http://schemas.openxmlformats.org/officeDocument/2006/relationships/tags" Target="../tags/tag253.xml"/><Relationship Id="rId19" Type="http://schemas.openxmlformats.org/officeDocument/2006/relationships/slide" Target="slide16.xml"/><Relationship Id="rId4" Type="http://schemas.openxmlformats.org/officeDocument/2006/relationships/tags" Target="../tags/tag247.xml"/><Relationship Id="rId9" Type="http://schemas.openxmlformats.org/officeDocument/2006/relationships/tags" Target="../tags/tag252.xml"/><Relationship Id="rId14" Type="http://schemas.openxmlformats.org/officeDocument/2006/relationships/notesSlide" Target="../notesSlides/notesSlide18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62.xml"/><Relationship Id="rId13" Type="http://schemas.openxmlformats.org/officeDocument/2006/relationships/slideLayout" Target="../slideLayouts/slideLayout4.xml"/><Relationship Id="rId18" Type="http://schemas.openxmlformats.org/officeDocument/2006/relationships/slide" Target="slide15.xml"/><Relationship Id="rId26" Type="http://schemas.openxmlformats.org/officeDocument/2006/relationships/slide" Target="slide20.xml"/><Relationship Id="rId3" Type="http://schemas.openxmlformats.org/officeDocument/2006/relationships/tags" Target="../tags/tag257.xml"/><Relationship Id="rId21" Type="http://schemas.openxmlformats.org/officeDocument/2006/relationships/slide" Target="slide18.xml"/><Relationship Id="rId7" Type="http://schemas.openxmlformats.org/officeDocument/2006/relationships/tags" Target="../tags/tag261.xml"/><Relationship Id="rId12" Type="http://schemas.openxmlformats.org/officeDocument/2006/relationships/tags" Target="../tags/tag266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2" Type="http://schemas.openxmlformats.org/officeDocument/2006/relationships/tags" Target="../tags/tag256.xml"/><Relationship Id="rId16" Type="http://schemas.openxmlformats.org/officeDocument/2006/relationships/image" Target="../media/image54.emf"/><Relationship Id="rId20" Type="http://schemas.openxmlformats.org/officeDocument/2006/relationships/slide" Target="slide17.xml"/><Relationship Id="rId1" Type="http://schemas.openxmlformats.org/officeDocument/2006/relationships/vmlDrawing" Target="../drawings/vmlDrawing15.vml"/><Relationship Id="rId6" Type="http://schemas.openxmlformats.org/officeDocument/2006/relationships/tags" Target="../tags/tag260.xml"/><Relationship Id="rId11" Type="http://schemas.openxmlformats.org/officeDocument/2006/relationships/tags" Target="../tags/tag265.xml"/><Relationship Id="rId24" Type="http://schemas.openxmlformats.org/officeDocument/2006/relationships/slide" Target="slide11.xml"/><Relationship Id="rId5" Type="http://schemas.openxmlformats.org/officeDocument/2006/relationships/tags" Target="../tags/tag259.xml"/><Relationship Id="rId15" Type="http://schemas.openxmlformats.org/officeDocument/2006/relationships/oleObject" Target="../embeddings/oleObject51.bin"/><Relationship Id="rId23" Type="http://schemas.openxmlformats.org/officeDocument/2006/relationships/slide" Target="slide13.xml"/><Relationship Id="rId10" Type="http://schemas.openxmlformats.org/officeDocument/2006/relationships/tags" Target="../tags/tag264.xml"/><Relationship Id="rId19" Type="http://schemas.openxmlformats.org/officeDocument/2006/relationships/slide" Target="slide16.xml"/><Relationship Id="rId4" Type="http://schemas.openxmlformats.org/officeDocument/2006/relationships/tags" Target="../tags/tag258.xml"/><Relationship Id="rId9" Type="http://schemas.openxmlformats.org/officeDocument/2006/relationships/tags" Target="../tags/tag263.xml"/><Relationship Id="rId14" Type="http://schemas.openxmlformats.org/officeDocument/2006/relationships/notesSlide" Target="../notesSlides/notesSlide19.xml"/><Relationship Id="rId22" Type="http://schemas.openxmlformats.org/officeDocument/2006/relationships/slide" Target="slide19.xml"/><Relationship Id="rId27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slide" Target="slide3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slide" Target="slide2.xml"/><Relationship Id="rId2" Type="http://schemas.openxmlformats.org/officeDocument/2006/relationships/tags" Target="../tags/tag35.xml"/><Relationship Id="rId16" Type="http://schemas.openxmlformats.org/officeDocument/2006/relationships/notesSlide" Target="../notesSlides/notesSlide2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74.xml"/><Relationship Id="rId13" Type="http://schemas.openxmlformats.org/officeDocument/2006/relationships/slide" Target="slide21.xml"/><Relationship Id="rId18" Type="http://schemas.openxmlformats.org/officeDocument/2006/relationships/slide" Target="slide6.xml"/><Relationship Id="rId3" Type="http://schemas.openxmlformats.org/officeDocument/2006/relationships/tags" Target="../tags/tag269.xml"/><Relationship Id="rId7" Type="http://schemas.openxmlformats.org/officeDocument/2006/relationships/tags" Target="../tags/tag273.xml"/><Relationship Id="rId12" Type="http://schemas.openxmlformats.org/officeDocument/2006/relationships/slide" Target="slide20.xml"/><Relationship Id="rId17" Type="http://schemas.openxmlformats.org/officeDocument/2006/relationships/slide" Target="slide11.xml"/><Relationship Id="rId2" Type="http://schemas.openxmlformats.org/officeDocument/2006/relationships/tags" Target="../tags/tag268.xml"/><Relationship Id="rId16" Type="http://schemas.openxmlformats.org/officeDocument/2006/relationships/slide" Target="slide13.xml"/><Relationship Id="rId20" Type="http://schemas.openxmlformats.org/officeDocument/2006/relationships/slide" Target="slide4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271.xml"/><Relationship Id="rId15" Type="http://schemas.openxmlformats.org/officeDocument/2006/relationships/slide" Target="slide23.xml"/><Relationship Id="rId10" Type="http://schemas.openxmlformats.org/officeDocument/2006/relationships/slideLayout" Target="../slideLayouts/slideLayout4.xml"/><Relationship Id="rId19" Type="http://schemas.openxmlformats.org/officeDocument/2006/relationships/slide" Target="slide14.xml"/><Relationship Id="rId4" Type="http://schemas.openxmlformats.org/officeDocument/2006/relationships/tags" Target="../tags/tag270.xml"/><Relationship Id="rId9" Type="http://schemas.openxmlformats.org/officeDocument/2006/relationships/tags" Target="../tags/tag275.xml"/><Relationship Id="rId1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13" Type="http://schemas.openxmlformats.org/officeDocument/2006/relationships/slide" Target="slide20.xml"/><Relationship Id="rId18" Type="http://schemas.openxmlformats.org/officeDocument/2006/relationships/slide" Target="slide11.xml"/><Relationship Id="rId3" Type="http://schemas.openxmlformats.org/officeDocument/2006/relationships/tags" Target="../tags/tag278.xml"/><Relationship Id="rId21" Type="http://schemas.openxmlformats.org/officeDocument/2006/relationships/slide" Target="slide4.xml"/><Relationship Id="rId7" Type="http://schemas.openxmlformats.org/officeDocument/2006/relationships/tags" Target="../tags/tag282.xml"/><Relationship Id="rId12" Type="http://schemas.openxmlformats.org/officeDocument/2006/relationships/notesSlide" Target="../notesSlides/notesSlide21.xml"/><Relationship Id="rId17" Type="http://schemas.openxmlformats.org/officeDocument/2006/relationships/slide" Target="slide13.xml"/><Relationship Id="rId2" Type="http://schemas.openxmlformats.org/officeDocument/2006/relationships/tags" Target="../tags/tag277.xml"/><Relationship Id="rId16" Type="http://schemas.openxmlformats.org/officeDocument/2006/relationships/slide" Target="slide23.xml"/><Relationship Id="rId20" Type="http://schemas.openxmlformats.org/officeDocument/2006/relationships/slide" Target="slide14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80.xml"/><Relationship Id="rId15" Type="http://schemas.openxmlformats.org/officeDocument/2006/relationships/slide" Target="slide22.xml"/><Relationship Id="rId10" Type="http://schemas.openxmlformats.org/officeDocument/2006/relationships/tags" Target="../tags/tag285.xml"/><Relationship Id="rId19" Type="http://schemas.openxmlformats.org/officeDocument/2006/relationships/slide" Target="slide6.xml"/><Relationship Id="rId4" Type="http://schemas.openxmlformats.org/officeDocument/2006/relationships/tags" Target="../tags/tag279.xml"/><Relationship Id="rId9" Type="http://schemas.openxmlformats.org/officeDocument/2006/relationships/tags" Target="../tags/tag284.xml"/><Relationship Id="rId1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93.xml"/><Relationship Id="rId13" Type="http://schemas.openxmlformats.org/officeDocument/2006/relationships/slide" Target="slide20.xml"/><Relationship Id="rId18" Type="http://schemas.openxmlformats.org/officeDocument/2006/relationships/slide" Target="slide11.xml"/><Relationship Id="rId3" Type="http://schemas.openxmlformats.org/officeDocument/2006/relationships/tags" Target="../tags/tag288.xml"/><Relationship Id="rId21" Type="http://schemas.openxmlformats.org/officeDocument/2006/relationships/slide" Target="slide4.xml"/><Relationship Id="rId7" Type="http://schemas.openxmlformats.org/officeDocument/2006/relationships/tags" Target="../tags/tag292.xml"/><Relationship Id="rId12" Type="http://schemas.openxmlformats.org/officeDocument/2006/relationships/notesSlide" Target="../notesSlides/notesSlide22.xml"/><Relationship Id="rId17" Type="http://schemas.openxmlformats.org/officeDocument/2006/relationships/slide" Target="slide13.xml"/><Relationship Id="rId2" Type="http://schemas.openxmlformats.org/officeDocument/2006/relationships/tags" Target="../tags/tag287.xml"/><Relationship Id="rId16" Type="http://schemas.openxmlformats.org/officeDocument/2006/relationships/slide" Target="slide23.xml"/><Relationship Id="rId20" Type="http://schemas.openxmlformats.org/officeDocument/2006/relationships/slide" Target="slide14.xml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90.xml"/><Relationship Id="rId15" Type="http://schemas.openxmlformats.org/officeDocument/2006/relationships/slide" Target="slide22.xml"/><Relationship Id="rId10" Type="http://schemas.openxmlformats.org/officeDocument/2006/relationships/tags" Target="../tags/tag295.xml"/><Relationship Id="rId19" Type="http://schemas.openxmlformats.org/officeDocument/2006/relationships/slide" Target="slide6.xml"/><Relationship Id="rId4" Type="http://schemas.openxmlformats.org/officeDocument/2006/relationships/tags" Target="../tags/tag289.xml"/><Relationship Id="rId9" Type="http://schemas.openxmlformats.org/officeDocument/2006/relationships/tags" Target="../tags/tag294.xml"/><Relationship Id="rId1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03.xml"/><Relationship Id="rId13" Type="http://schemas.openxmlformats.org/officeDocument/2006/relationships/slide" Target="slide21.xml"/><Relationship Id="rId18" Type="http://schemas.openxmlformats.org/officeDocument/2006/relationships/slide" Target="slide6.xml"/><Relationship Id="rId3" Type="http://schemas.openxmlformats.org/officeDocument/2006/relationships/tags" Target="../tags/tag298.xml"/><Relationship Id="rId7" Type="http://schemas.openxmlformats.org/officeDocument/2006/relationships/tags" Target="../tags/tag302.xml"/><Relationship Id="rId12" Type="http://schemas.openxmlformats.org/officeDocument/2006/relationships/slide" Target="slide20.xml"/><Relationship Id="rId17" Type="http://schemas.openxmlformats.org/officeDocument/2006/relationships/slide" Target="slide11.xml"/><Relationship Id="rId2" Type="http://schemas.openxmlformats.org/officeDocument/2006/relationships/tags" Target="../tags/tag297.xml"/><Relationship Id="rId16" Type="http://schemas.openxmlformats.org/officeDocument/2006/relationships/slide" Target="slide13.xml"/><Relationship Id="rId20" Type="http://schemas.openxmlformats.org/officeDocument/2006/relationships/slide" Target="slide14.xml"/><Relationship Id="rId1" Type="http://schemas.openxmlformats.org/officeDocument/2006/relationships/tags" Target="../tags/tag296.xml"/><Relationship Id="rId6" Type="http://schemas.openxmlformats.org/officeDocument/2006/relationships/tags" Target="../tags/tag301.xml"/><Relationship Id="rId11" Type="http://schemas.openxmlformats.org/officeDocument/2006/relationships/notesSlide" Target="../notesSlides/notesSlide23.xml"/><Relationship Id="rId5" Type="http://schemas.openxmlformats.org/officeDocument/2006/relationships/tags" Target="../tags/tag300.xml"/><Relationship Id="rId15" Type="http://schemas.openxmlformats.org/officeDocument/2006/relationships/slide" Target="slide23.xml"/><Relationship Id="rId10" Type="http://schemas.openxmlformats.org/officeDocument/2006/relationships/slideLayout" Target="../slideLayouts/slideLayout4.xml"/><Relationship Id="rId19" Type="http://schemas.openxmlformats.org/officeDocument/2006/relationships/slide" Target="slide4.xml"/><Relationship Id="rId4" Type="http://schemas.openxmlformats.org/officeDocument/2006/relationships/tags" Target="../tags/tag299.xml"/><Relationship Id="rId9" Type="http://schemas.openxmlformats.org/officeDocument/2006/relationships/tags" Target="../tags/tag304.xml"/><Relationship Id="rId1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12.xml"/><Relationship Id="rId13" Type="http://schemas.openxmlformats.org/officeDocument/2006/relationships/slide" Target="slide25.xml"/><Relationship Id="rId3" Type="http://schemas.openxmlformats.org/officeDocument/2006/relationships/tags" Target="../tags/tag307.xml"/><Relationship Id="rId7" Type="http://schemas.openxmlformats.org/officeDocument/2006/relationships/tags" Target="../tags/tag311.xml"/><Relationship Id="rId12" Type="http://schemas.openxmlformats.org/officeDocument/2006/relationships/notesSlide" Target="../notesSlides/notesSlide24.xml"/><Relationship Id="rId17" Type="http://schemas.openxmlformats.org/officeDocument/2006/relationships/slide" Target="slide28.xml"/><Relationship Id="rId2" Type="http://schemas.openxmlformats.org/officeDocument/2006/relationships/tags" Target="../tags/tag306.xml"/><Relationship Id="rId16" Type="http://schemas.openxmlformats.org/officeDocument/2006/relationships/slide" Target="slide30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09.xml"/><Relationship Id="rId15" Type="http://schemas.openxmlformats.org/officeDocument/2006/relationships/slide" Target="slide34.xml"/><Relationship Id="rId10" Type="http://schemas.openxmlformats.org/officeDocument/2006/relationships/tags" Target="../tags/tag314.xml"/><Relationship Id="rId4" Type="http://schemas.openxmlformats.org/officeDocument/2006/relationships/tags" Target="../tags/tag308.xml"/><Relationship Id="rId9" Type="http://schemas.openxmlformats.org/officeDocument/2006/relationships/tags" Target="../tags/tag313.xml"/><Relationship Id="rId1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21.xml"/><Relationship Id="rId13" Type="http://schemas.openxmlformats.org/officeDocument/2006/relationships/oleObject" Target="../embeddings/oleObject52.bin"/><Relationship Id="rId18" Type="http://schemas.openxmlformats.org/officeDocument/2006/relationships/slide" Target="slide30.xml"/><Relationship Id="rId3" Type="http://schemas.openxmlformats.org/officeDocument/2006/relationships/tags" Target="../tags/tag316.xml"/><Relationship Id="rId21" Type="http://schemas.openxmlformats.org/officeDocument/2006/relationships/slide" Target="slide28.xml"/><Relationship Id="rId7" Type="http://schemas.openxmlformats.org/officeDocument/2006/relationships/tags" Target="../tags/tag320.xml"/><Relationship Id="rId12" Type="http://schemas.openxmlformats.org/officeDocument/2006/relationships/notesSlide" Target="../notesSlides/notesSlide25.xml"/><Relationship Id="rId17" Type="http://schemas.openxmlformats.org/officeDocument/2006/relationships/slide" Target="slide27.xml"/><Relationship Id="rId2" Type="http://schemas.openxmlformats.org/officeDocument/2006/relationships/tags" Target="../tags/tag315.xml"/><Relationship Id="rId16" Type="http://schemas.openxmlformats.org/officeDocument/2006/relationships/slide" Target="slide26.xml"/><Relationship Id="rId20" Type="http://schemas.openxmlformats.org/officeDocument/2006/relationships/slide" Target="slide34.xml"/><Relationship Id="rId1" Type="http://schemas.openxmlformats.org/officeDocument/2006/relationships/vmlDrawing" Target="../drawings/vmlDrawing16.vml"/><Relationship Id="rId6" Type="http://schemas.openxmlformats.org/officeDocument/2006/relationships/tags" Target="../tags/tag319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18.xml"/><Relationship Id="rId15" Type="http://schemas.openxmlformats.org/officeDocument/2006/relationships/slide" Target="slide25.xml"/><Relationship Id="rId10" Type="http://schemas.openxmlformats.org/officeDocument/2006/relationships/tags" Target="../tags/tag323.xml"/><Relationship Id="rId19" Type="http://schemas.openxmlformats.org/officeDocument/2006/relationships/slide" Target="slide24.xml"/><Relationship Id="rId4" Type="http://schemas.openxmlformats.org/officeDocument/2006/relationships/tags" Target="../tags/tag317.xml"/><Relationship Id="rId9" Type="http://schemas.openxmlformats.org/officeDocument/2006/relationships/tags" Target="../tags/tag322.xml"/><Relationship Id="rId14" Type="http://schemas.openxmlformats.org/officeDocument/2006/relationships/image" Target="../media/image55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30.xml"/><Relationship Id="rId13" Type="http://schemas.openxmlformats.org/officeDocument/2006/relationships/oleObject" Target="../embeddings/oleObject53.bin"/><Relationship Id="rId18" Type="http://schemas.openxmlformats.org/officeDocument/2006/relationships/slide" Target="slide34.xml"/><Relationship Id="rId3" Type="http://schemas.openxmlformats.org/officeDocument/2006/relationships/tags" Target="../tags/tag325.xml"/><Relationship Id="rId21" Type="http://schemas.openxmlformats.org/officeDocument/2006/relationships/slide" Target="slide28.xml"/><Relationship Id="rId7" Type="http://schemas.openxmlformats.org/officeDocument/2006/relationships/tags" Target="../tags/tag329.xml"/><Relationship Id="rId12" Type="http://schemas.openxmlformats.org/officeDocument/2006/relationships/notesSlide" Target="../notesSlides/notesSlide26.xml"/><Relationship Id="rId17" Type="http://schemas.openxmlformats.org/officeDocument/2006/relationships/slide" Target="slide27.xml"/><Relationship Id="rId2" Type="http://schemas.openxmlformats.org/officeDocument/2006/relationships/tags" Target="../tags/tag324.xml"/><Relationship Id="rId16" Type="http://schemas.openxmlformats.org/officeDocument/2006/relationships/slide" Target="slide26.xml"/><Relationship Id="rId20" Type="http://schemas.openxmlformats.org/officeDocument/2006/relationships/slide" Target="slide30.xml"/><Relationship Id="rId1" Type="http://schemas.openxmlformats.org/officeDocument/2006/relationships/vmlDrawing" Target="../drawings/vmlDrawing17.vml"/><Relationship Id="rId6" Type="http://schemas.openxmlformats.org/officeDocument/2006/relationships/tags" Target="../tags/tag328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27.xml"/><Relationship Id="rId15" Type="http://schemas.openxmlformats.org/officeDocument/2006/relationships/slide" Target="slide25.xml"/><Relationship Id="rId10" Type="http://schemas.openxmlformats.org/officeDocument/2006/relationships/tags" Target="../tags/tag332.xml"/><Relationship Id="rId19" Type="http://schemas.openxmlformats.org/officeDocument/2006/relationships/slide" Target="slide24.xml"/><Relationship Id="rId4" Type="http://schemas.openxmlformats.org/officeDocument/2006/relationships/tags" Target="../tags/tag326.xml"/><Relationship Id="rId9" Type="http://schemas.openxmlformats.org/officeDocument/2006/relationships/tags" Target="../tags/tag331.xml"/><Relationship Id="rId14" Type="http://schemas.openxmlformats.org/officeDocument/2006/relationships/image" Target="../media/image56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39.xml"/><Relationship Id="rId13" Type="http://schemas.openxmlformats.org/officeDocument/2006/relationships/oleObject" Target="../embeddings/oleObject54.bin"/><Relationship Id="rId18" Type="http://schemas.openxmlformats.org/officeDocument/2006/relationships/slide" Target="slide34.xml"/><Relationship Id="rId3" Type="http://schemas.openxmlformats.org/officeDocument/2006/relationships/tags" Target="../tags/tag334.xml"/><Relationship Id="rId21" Type="http://schemas.openxmlformats.org/officeDocument/2006/relationships/slide" Target="slide28.xml"/><Relationship Id="rId7" Type="http://schemas.openxmlformats.org/officeDocument/2006/relationships/tags" Target="../tags/tag338.xml"/><Relationship Id="rId12" Type="http://schemas.openxmlformats.org/officeDocument/2006/relationships/notesSlide" Target="../notesSlides/notesSlide27.xml"/><Relationship Id="rId17" Type="http://schemas.openxmlformats.org/officeDocument/2006/relationships/slide" Target="slide27.xml"/><Relationship Id="rId2" Type="http://schemas.openxmlformats.org/officeDocument/2006/relationships/tags" Target="../tags/tag333.xml"/><Relationship Id="rId16" Type="http://schemas.openxmlformats.org/officeDocument/2006/relationships/slide" Target="slide26.xml"/><Relationship Id="rId20" Type="http://schemas.openxmlformats.org/officeDocument/2006/relationships/slide" Target="slide30.xml"/><Relationship Id="rId1" Type="http://schemas.openxmlformats.org/officeDocument/2006/relationships/vmlDrawing" Target="../drawings/vmlDrawing18.vml"/><Relationship Id="rId6" Type="http://schemas.openxmlformats.org/officeDocument/2006/relationships/tags" Target="../tags/tag337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36.xml"/><Relationship Id="rId15" Type="http://schemas.openxmlformats.org/officeDocument/2006/relationships/slide" Target="slide25.xml"/><Relationship Id="rId10" Type="http://schemas.openxmlformats.org/officeDocument/2006/relationships/tags" Target="../tags/tag341.xml"/><Relationship Id="rId19" Type="http://schemas.openxmlformats.org/officeDocument/2006/relationships/slide" Target="slide24.xml"/><Relationship Id="rId4" Type="http://schemas.openxmlformats.org/officeDocument/2006/relationships/tags" Target="../tags/tag335.xml"/><Relationship Id="rId9" Type="http://schemas.openxmlformats.org/officeDocument/2006/relationships/tags" Target="../tags/tag340.xml"/><Relationship Id="rId14" Type="http://schemas.openxmlformats.org/officeDocument/2006/relationships/image" Target="../media/image57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48.xml"/><Relationship Id="rId13" Type="http://schemas.openxmlformats.org/officeDocument/2006/relationships/notesSlide" Target="../notesSlides/notesSlide28.xml"/><Relationship Id="rId18" Type="http://schemas.openxmlformats.org/officeDocument/2006/relationships/slide" Target="slide25.xml"/><Relationship Id="rId3" Type="http://schemas.openxmlformats.org/officeDocument/2006/relationships/tags" Target="../tags/tag343.xml"/><Relationship Id="rId21" Type="http://schemas.openxmlformats.org/officeDocument/2006/relationships/slide" Target="slide30.xml"/><Relationship Id="rId7" Type="http://schemas.openxmlformats.org/officeDocument/2006/relationships/tags" Target="../tags/tag347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29.xml"/><Relationship Id="rId2" Type="http://schemas.openxmlformats.org/officeDocument/2006/relationships/tags" Target="../tags/tag342.xml"/><Relationship Id="rId16" Type="http://schemas.openxmlformats.org/officeDocument/2006/relationships/slide" Target="slide28.xml"/><Relationship Id="rId20" Type="http://schemas.openxmlformats.org/officeDocument/2006/relationships/slide" Target="slide24.xml"/><Relationship Id="rId1" Type="http://schemas.openxmlformats.org/officeDocument/2006/relationships/vmlDrawing" Target="../drawings/vmlDrawing19.vml"/><Relationship Id="rId6" Type="http://schemas.openxmlformats.org/officeDocument/2006/relationships/tags" Target="../tags/tag346.xml"/><Relationship Id="rId11" Type="http://schemas.openxmlformats.org/officeDocument/2006/relationships/tags" Target="../tags/tag351.xml"/><Relationship Id="rId5" Type="http://schemas.openxmlformats.org/officeDocument/2006/relationships/tags" Target="../tags/tag345.xml"/><Relationship Id="rId15" Type="http://schemas.openxmlformats.org/officeDocument/2006/relationships/image" Target="../media/image58.emf"/><Relationship Id="rId10" Type="http://schemas.openxmlformats.org/officeDocument/2006/relationships/tags" Target="../tags/tag350.xml"/><Relationship Id="rId19" Type="http://schemas.openxmlformats.org/officeDocument/2006/relationships/slide" Target="slide34.xml"/><Relationship Id="rId4" Type="http://schemas.openxmlformats.org/officeDocument/2006/relationships/tags" Target="../tags/tag344.xml"/><Relationship Id="rId9" Type="http://schemas.openxmlformats.org/officeDocument/2006/relationships/tags" Target="../tags/tag349.xml"/><Relationship Id="rId14" Type="http://schemas.openxmlformats.org/officeDocument/2006/relationships/oleObject" Target="../embeddings/oleObject55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58.xml"/><Relationship Id="rId13" Type="http://schemas.openxmlformats.org/officeDocument/2006/relationships/oleObject" Target="../embeddings/oleObject56.bin"/><Relationship Id="rId18" Type="http://schemas.openxmlformats.org/officeDocument/2006/relationships/slide" Target="slide34.xml"/><Relationship Id="rId3" Type="http://schemas.openxmlformats.org/officeDocument/2006/relationships/tags" Target="../tags/tag353.xml"/><Relationship Id="rId7" Type="http://schemas.openxmlformats.org/officeDocument/2006/relationships/tags" Target="../tags/tag357.xml"/><Relationship Id="rId12" Type="http://schemas.openxmlformats.org/officeDocument/2006/relationships/notesSlide" Target="../notesSlides/notesSlide29.xml"/><Relationship Id="rId17" Type="http://schemas.openxmlformats.org/officeDocument/2006/relationships/slide" Target="slide25.xml"/><Relationship Id="rId2" Type="http://schemas.openxmlformats.org/officeDocument/2006/relationships/tags" Target="../tags/tag352.xml"/><Relationship Id="rId16" Type="http://schemas.openxmlformats.org/officeDocument/2006/relationships/slide" Target="slide29.xml"/><Relationship Id="rId20" Type="http://schemas.openxmlformats.org/officeDocument/2006/relationships/slide" Target="slide30.xml"/><Relationship Id="rId1" Type="http://schemas.openxmlformats.org/officeDocument/2006/relationships/vmlDrawing" Target="../drawings/vmlDrawing20.vml"/><Relationship Id="rId6" Type="http://schemas.openxmlformats.org/officeDocument/2006/relationships/tags" Target="../tags/tag356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55.xml"/><Relationship Id="rId15" Type="http://schemas.openxmlformats.org/officeDocument/2006/relationships/slide" Target="slide28.xml"/><Relationship Id="rId10" Type="http://schemas.openxmlformats.org/officeDocument/2006/relationships/tags" Target="../tags/tag360.xml"/><Relationship Id="rId19" Type="http://schemas.openxmlformats.org/officeDocument/2006/relationships/slide" Target="slide24.xml"/><Relationship Id="rId4" Type="http://schemas.openxmlformats.org/officeDocument/2006/relationships/tags" Target="../tags/tag354.xml"/><Relationship Id="rId9" Type="http://schemas.openxmlformats.org/officeDocument/2006/relationships/tags" Target="../tags/tag359.xml"/><Relationship Id="rId14" Type="http://schemas.openxmlformats.org/officeDocument/2006/relationships/image" Target="../media/image5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5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67.xml"/><Relationship Id="rId13" Type="http://schemas.openxmlformats.org/officeDocument/2006/relationships/notesSlide" Target="../notesSlides/notesSlide30.xml"/><Relationship Id="rId18" Type="http://schemas.openxmlformats.org/officeDocument/2006/relationships/oleObject" Target="../embeddings/oleObject57.bin"/><Relationship Id="rId3" Type="http://schemas.openxmlformats.org/officeDocument/2006/relationships/tags" Target="../tags/tag362.xml"/><Relationship Id="rId21" Type="http://schemas.openxmlformats.org/officeDocument/2006/relationships/slide" Target="slide34.xml"/><Relationship Id="rId7" Type="http://schemas.openxmlformats.org/officeDocument/2006/relationships/tags" Target="../tags/tag366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33.xml"/><Relationship Id="rId2" Type="http://schemas.openxmlformats.org/officeDocument/2006/relationships/tags" Target="../tags/tag361.xml"/><Relationship Id="rId16" Type="http://schemas.openxmlformats.org/officeDocument/2006/relationships/slide" Target="slide32.xml"/><Relationship Id="rId20" Type="http://schemas.openxmlformats.org/officeDocument/2006/relationships/slide" Target="slide25.xml"/><Relationship Id="rId1" Type="http://schemas.openxmlformats.org/officeDocument/2006/relationships/vmlDrawing" Target="../drawings/vmlDrawing21.vml"/><Relationship Id="rId6" Type="http://schemas.openxmlformats.org/officeDocument/2006/relationships/tags" Target="../tags/tag365.xml"/><Relationship Id="rId11" Type="http://schemas.openxmlformats.org/officeDocument/2006/relationships/tags" Target="../tags/tag370.xml"/><Relationship Id="rId5" Type="http://schemas.openxmlformats.org/officeDocument/2006/relationships/tags" Target="../tags/tag364.xml"/><Relationship Id="rId15" Type="http://schemas.openxmlformats.org/officeDocument/2006/relationships/slide" Target="slide31.xml"/><Relationship Id="rId23" Type="http://schemas.openxmlformats.org/officeDocument/2006/relationships/slide" Target="slide28.xml"/><Relationship Id="rId10" Type="http://schemas.openxmlformats.org/officeDocument/2006/relationships/tags" Target="../tags/tag369.xml"/><Relationship Id="rId19" Type="http://schemas.openxmlformats.org/officeDocument/2006/relationships/image" Target="../media/image60.emf"/><Relationship Id="rId4" Type="http://schemas.openxmlformats.org/officeDocument/2006/relationships/tags" Target="../tags/tag363.xml"/><Relationship Id="rId9" Type="http://schemas.openxmlformats.org/officeDocument/2006/relationships/tags" Target="../tags/tag368.xml"/><Relationship Id="rId14" Type="http://schemas.openxmlformats.org/officeDocument/2006/relationships/slide" Target="slide30.xml"/><Relationship Id="rId22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77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31.xml"/><Relationship Id="rId3" Type="http://schemas.openxmlformats.org/officeDocument/2006/relationships/tags" Target="../tags/tag372.xml"/><Relationship Id="rId21" Type="http://schemas.openxmlformats.org/officeDocument/2006/relationships/slide" Target="slide25.xml"/><Relationship Id="rId7" Type="http://schemas.openxmlformats.org/officeDocument/2006/relationships/tags" Target="../tags/tag376.xml"/><Relationship Id="rId12" Type="http://schemas.openxmlformats.org/officeDocument/2006/relationships/tags" Target="../tags/tag381.xml"/><Relationship Id="rId17" Type="http://schemas.openxmlformats.org/officeDocument/2006/relationships/slide" Target="slide30.xml"/><Relationship Id="rId2" Type="http://schemas.openxmlformats.org/officeDocument/2006/relationships/tags" Target="../tags/tag371.xml"/><Relationship Id="rId16" Type="http://schemas.openxmlformats.org/officeDocument/2006/relationships/image" Target="../media/image61.emf"/><Relationship Id="rId20" Type="http://schemas.openxmlformats.org/officeDocument/2006/relationships/slide" Target="slide33.xml"/><Relationship Id="rId1" Type="http://schemas.openxmlformats.org/officeDocument/2006/relationships/vmlDrawing" Target="../drawings/vmlDrawing22.vml"/><Relationship Id="rId6" Type="http://schemas.openxmlformats.org/officeDocument/2006/relationships/tags" Target="../tags/tag375.xml"/><Relationship Id="rId11" Type="http://schemas.openxmlformats.org/officeDocument/2006/relationships/tags" Target="../tags/tag380.xml"/><Relationship Id="rId24" Type="http://schemas.openxmlformats.org/officeDocument/2006/relationships/slide" Target="slide28.xml"/><Relationship Id="rId5" Type="http://schemas.openxmlformats.org/officeDocument/2006/relationships/tags" Target="../tags/tag374.xml"/><Relationship Id="rId15" Type="http://schemas.openxmlformats.org/officeDocument/2006/relationships/oleObject" Target="../embeddings/oleObject58.bin"/><Relationship Id="rId23" Type="http://schemas.openxmlformats.org/officeDocument/2006/relationships/slide" Target="slide24.xml"/><Relationship Id="rId10" Type="http://schemas.openxmlformats.org/officeDocument/2006/relationships/tags" Target="../tags/tag379.xml"/><Relationship Id="rId19" Type="http://schemas.openxmlformats.org/officeDocument/2006/relationships/slide" Target="slide32.xml"/><Relationship Id="rId4" Type="http://schemas.openxmlformats.org/officeDocument/2006/relationships/tags" Target="../tags/tag373.xml"/><Relationship Id="rId9" Type="http://schemas.openxmlformats.org/officeDocument/2006/relationships/tags" Target="../tags/tag378.xml"/><Relationship Id="rId14" Type="http://schemas.openxmlformats.org/officeDocument/2006/relationships/notesSlide" Target="../notesSlides/notesSlide31.xml"/><Relationship Id="rId22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88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31.xml"/><Relationship Id="rId3" Type="http://schemas.openxmlformats.org/officeDocument/2006/relationships/tags" Target="../tags/tag383.xml"/><Relationship Id="rId21" Type="http://schemas.openxmlformats.org/officeDocument/2006/relationships/slide" Target="slide25.xml"/><Relationship Id="rId7" Type="http://schemas.openxmlformats.org/officeDocument/2006/relationships/tags" Target="../tags/tag387.xml"/><Relationship Id="rId12" Type="http://schemas.openxmlformats.org/officeDocument/2006/relationships/tags" Target="../tags/tag392.xml"/><Relationship Id="rId17" Type="http://schemas.openxmlformats.org/officeDocument/2006/relationships/slide" Target="slide30.xml"/><Relationship Id="rId2" Type="http://schemas.openxmlformats.org/officeDocument/2006/relationships/tags" Target="../tags/tag382.xml"/><Relationship Id="rId16" Type="http://schemas.openxmlformats.org/officeDocument/2006/relationships/image" Target="../media/image62.emf"/><Relationship Id="rId20" Type="http://schemas.openxmlformats.org/officeDocument/2006/relationships/slide" Target="slide33.xml"/><Relationship Id="rId1" Type="http://schemas.openxmlformats.org/officeDocument/2006/relationships/vmlDrawing" Target="../drawings/vmlDrawing23.vml"/><Relationship Id="rId6" Type="http://schemas.openxmlformats.org/officeDocument/2006/relationships/tags" Target="../tags/tag386.xml"/><Relationship Id="rId11" Type="http://schemas.openxmlformats.org/officeDocument/2006/relationships/tags" Target="../tags/tag391.xml"/><Relationship Id="rId24" Type="http://schemas.openxmlformats.org/officeDocument/2006/relationships/slide" Target="slide28.xml"/><Relationship Id="rId5" Type="http://schemas.openxmlformats.org/officeDocument/2006/relationships/tags" Target="../tags/tag385.xml"/><Relationship Id="rId15" Type="http://schemas.openxmlformats.org/officeDocument/2006/relationships/oleObject" Target="../embeddings/oleObject59.bin"/><Relationship Id="rId23" Type="http://schemas.openxmlformats.org/officeDocument/2006/relationships/slide" Target="slide24.xml"/><Relationship Id="rId10" Type="http://schemas.openxmlformats.org/officeDocument/2006/relationships/tags" Target="../tags/tag390.xml"/><Relationship Id="rId19" Type="http://schemas.openxmlformats.org/officeDocument/2006/relationships/slide" Target="slide32.xml"/><Relationship Id="rId4" Type="http://schemas.openxmlformats.org/officeDocument/2006/relationships/tags" Target="../tags/tag384.xml"/><Relationship Id="rId9" Type="http://schemas.openxmlformats.org/officeDocument/2006/relationships/tags" Target="../tags/tag389.xml"/><Relationship Id="rId14" Type="http://schemas.openxmlformats.org/officeDocument/2006/relationships/notesSlide" Target="../notesSlides/notesSlide32.xml"/><Relationship Id="rId22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399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31.xml"/><Relationship Id="rId3" Type="http://schemas.openxmlformats.org/officeDocument/2006/relationships/tags" Target="../tags/tag394.xml"/><Relationship Id="rId21" Type="http://schemas.openxmlformats.org/officeDocument/2006/relationships/slide" Target="slide25.xml"/><Relationship Id="rId7" Type="http://schemas.openxmlformats.org/officeDocument/2006/relationships/tags" Target="../tags/tag398.xml"/><Relationship Id="rId12" Type="http://schemas.openxmlformats.org/officeDocument/2006/relationships/tags" Target="../tags/tag403.xml"/><Relationship Id="rId17" Type="http://schemas.openxmlformats.org/officeDocument/2006/relationships/slide" Target="slide30.xml"/><Relationship Id="rId2" Type="http://schemas.openxmlformats.org/officeDocument/2006/relationships/tags" Target="../tags/tag393.xml"/><Relationship Id="rId16" Type="http://schemas.openxmlformats.org/officeDocument/2006/relationships/image" Target="../media/image63.emf"/><Relationship Id="rId20" Type="http://schemas.openxmlformats.org/officeDocument/2006/relationships/slide" Target="slide33.xml"/><Relationship Id="rId1" Type="http://schemas.openxmlformats.org/officeDocument/2006/relationships/vmlDrawing" Target="../drawings/vmlDrawing24.vml"/><Relationship Id="rId6" Type="http://schemas.openxmlformats.org/officeDocument/2006/relationships/tags" Target="../tags/tag397.xml"/><Relationship Id="rId11" Type="http://schemas.openxmlformats.org/officeDocument/2006/relationships/tags" Target="../tags/tag402.xml"/><Relationship Id="rId24" Type="http://schemas.openxmlformats.org/officeDocument/2006/relationships/slide" Target="slide28.xml"/><Relationship Id="rId5" Type="http://schemas.openxmlformats.org/officeDocument/2006/relationships/tags" Target="../tags/tag396.xml"/><Relationship Id="rId15" Type="http://schemas.openxmlformats.org/officeDocument/2006/relationships/oleObject" Target="../embeddings/oleObject60.bin"/><Relationship Id="rId23" Type="http://schemas.openxmlformats.org/officeDocument/2006/relationships/slide" Target="slide24.xml"/><Relationship Id="rId10" Type="http://schemas.openxmlformats.org/officeDocument/2006/relationships/tags" Target="../tags/tag401.xml"/><Relationship Id="rId19" Type="http://schemas.openxmlformats.org/officeDocument/2006/relationships/slide" Target="slide32.xml"/><Relationship Id="rId4" Type="http://schemas.openxmlformats.org/officeDocument/2006/relationships/tags" Target="../tags/tag395.xml"/><Relationship Id="rId9" Type="http://schemas.openxmlformats.org/officeDocument/2006/relationships/tags" Target="../tags/tag400.xml"/><Relationship Id="rId14" Type="http://schemas.openxmlformats.org/officeDocument/2006/relationships/notesSlide" Target="../notesSlides/notesSlide33.xml"/><Relationship Id="rId22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11.xml"/><Relationship Id="rId13" Type="http://schemas.openxmlformats.org/officeDocument/2006/relationships/slide" Target="slide36.xml"/><Relationship Id="rId18" Type="http://schemas.openxmlformats.org/officeDocument/2006/relationships/slide" Target="slide28.xml"/><Relationship Id="rId3" Type="http://schemas.openxmlformats.org/officeDocument/2006/relationships/tags" Target="../tags/tag406.xml"/><Relationship Id="rId7" Type="http://schemas.openxmlformats.org/officeDocument/2006/relationships/tags" Target="../tags/tag410.xml"/><Relationship Id="rId12" Type="http://schemas.openxmlformats.org/officeDocument/2006/relationships/slide" Target="slide35.xml"/><Relationship Id="rId17" Type="http://schemas.openxmlformats.org/officeDocument/2006/relationships/slide" Target="slide30.xml"/><Relationship Id="rId2" Type="http://schemas.openxmlformats.org/officeDocument/2006/relationships/tags" Target="../tags/tag405.xml"/><Relationship Id="rId16" Type="http://schemas.openxmlformats.org/officeDocument/2006/relationships/slide" Target="slide24.xml"/><Relationship Id="rId1" Type="http://schemas.openxmlformats.org/officeDocument/2006/relationships/tags" Target="../tags/tag404.xml"/><Relationship Id="rId6" Type="http://schemas.openxmlformats.org/officeDocument/2006/relationships/tags" Target="../tags/tag409.xml"/><Relationship Id="rId11" Type="http://schemas.openxmlformats.org/officeDocument/2006/relationships/slide" Target="slide34.xml"/><Relationship Id="rId5" Type="http://schemas.openxmlformats.org/officeDocument/2006/relationships/tags" Target="../tags/tag408.xml"/><Relationship Id="rId15" Type="http://schemas.openxmlformats.org/officeDocument/2006/relationships/slide" Target="slide25.xml"/><Relationship Id="rId10" Type="http://schemas.openxmlformats.org/officeDocument/2006/relationships/notesSlide" Target="../notesSlides/notesSlide34.xml"/><Relationship Id="rId4" Type="http://schemas.openxmlformats.org/officeDocument/2006/relationships/tags" Target="../tags/tag407.xml"/><Relationship Id="rId9" Type="http://schemas.openxmlformats.org/officeDocument/2006/relationships/slideLayout" Target="../slideLayouts/slideLayout5.xml"/><Relationship Id="rId14" Type="http://schemas.openxmlformats.org/officeDocument/2006/relationships/slide" Target="slide3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19.xml"/><Relationship Id="rId13" Type="http://schemas.openxmlformats.org/officeDocument/2006/relationships/slide" Target="slide36.xml"/><Relationship Id="rId18" Type="http://schemas.openxmlformats.org/officeDocument/2006/relationships/slide" Target="slide28.xml"/><Relationship Id="rId3" Type="http://schemas.openxmlformats.org/officeDocument/2006/relationships/tags" Target="../tags/tag414.xml"/><Relationship Id="rId7" Type="http://schemas.openxmlformats.org/officeDocument/2006/relationships/tags" Target="../tags/tag418.xml"/><Relationship Id="rId12" Type="http://schemas.openxmlformats.org/officeDocument/2006/relationships/slide" Target="slide35.xml"/><Relationship Id="rId17" Type="http://schemas.openxmlformats.org/officeDocument/2006/relationships/slide" Target="slide30.xml"/><Relationship Id="rId2" Type="http://schemas.openxmlformats.org/officeDocument/2006/relationships/tags" Target="../tags/tag413.xml"/><Relationship Id="rId16" Type="http://schemas.openxmlformats.org/officeDocument/2006/relationships/slide" Target="slide24.xml"/><Relationship Id="rId1" Type="http://schemas.openxmlformats.org/officeDocument/2006/relationships/tags" Target="../tags/tag412.xml"/><Relationship Id="rId6" Type="http://schemas.openxmlformats.org/officeDocument/2006/relationships/tags" Target="../tags/tag417.xml"/><Relationship Id="rId11" Type="http://schemas.openxmlformats.org/officeDocument/2006/relationships/slide" Target="slide34.xml"/><Relationship Id="rId5" Type="http://schemas.openxmlformats.org/officeDocument/2006/relationships/tags" Target="../tags/tag416.xml"/><Relationship Id="rId15" Type="http://schemas.openxmlformats.org/officeDocument/2006/relationships/slide" Target="slide25.xml"/><Relationship Id="rId10" Type="http://schemas.openxmlformats.org/officeDocument/2006/relationships/notesSlide" Target="../notesSlides/notesSlide35.xml"/><Relationship Id="rId4" Type="http://schemas.openxmlformats.org/officeDocument/2006/relationships/tags" Target="../tags/tag415.xml"/><Relationship Id="rId9" Type="http://schemas.openxmlformats.org/officeDocument/2006/relationships/slideLayout" Target="../slideLayouts/slideLayout5.xml"/><Relationship Id="rId1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427.xml"/><Relationship Id="rId13" Type="http://schemas.openxmlformats.org/officeDocument/2006/relationships/slide" Target="slide36.xml"/><Relationship Id="rId18" Type="http://schemas.openxmlformats.org/officeDocument/2006/relationships/slide" Target="slide28.xml"/><Relationship Id="rId3" Type="http://schemas.openxmlformats.org/officeDocument/2006/relationships/tags" Target="../tags/tag422.xml"/><Relationship Id="rId7" Type="http://schemas.openxmlformats.org/officeDocument/2006/relationships/tags" Target="../tags/tag426.xml"/><Relationship Id="rId12" Type="http://schemas.openxmlformats.org/officeDocument/2006/relationships/slide" Target="slide35.xml"/><Relationship Id="rId17" Type="http://schemas.openxmlformats.org/officeDocument/2006/relationships/slide" Target="slide30.xml"/><Relationship Id="rId2" Type="http://schemas.openxmlformats.org/officeDocument/2006/relationships/tags" Target="../tags/tag421.xml"/><Relationship Id="rId16" Type="http://schemas.openxmlformats.org/officeDocument/2006/relationships/slide" Target="slide24.xml"/><Relationship Id="rId1" Type="http://schemas.openxmlformats.org/officeDocument/2006/relationships/tags" Target="../tags/tag420.xml"/><Relationship Id="rId6" Type="http://schemas.openxmlformats.org/officeDocument/2006/relationships/tags" Target="../tags/tag425.xml"/><Relationship Id="rId11" Type="http://schemas.openxmlformats.org/officeDocument/2006/relationships/slide" Target="slide34.xml"/><Relationship Id="rId5" Type="http://schemas.openxmlformats.org/officeDocument/2006/relationships/tags" Target="../tags/tag424.xml"/><Relationship Id="rId15" Type="http://schemas.openxmlformats.org/officeDocument/2006/relationships/slide" Target="slide25.xml"/><Relationship Id="rId10" Type="http://schemas.openxmlformats.org/officeDocument/2006/relationships/notesSlide" Target="../notesSlides/notesSlide36.xml"/><Relationship Id="rId4" Type="http://schemas.openxmlformats.org/officeDocument/2006/relationships/tags" Target="../tags/tag423.xml"/><Relationship Id="rId9" Type="http://schemas.openxmlformats.org/officeDocument/2006/relationships/slideLayout" Target="../slideLayouts/slideLayout5.xml"/><Relationship Id="rId1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435.xml"/><Relationship Id="rId13" Type="http://schemas.openxmlformats.org/officeDocument/2006/relationships/slide" Target="slide36.xml"/><Relationship Id="rId18" Type="http://schemas.openxmlformats.org/officeDocument/2006/relationships/slide" Target="slide28.xml"/><Relationship Id="rId3" Type="http://schemas.openxmlformats.org/officeDocument/2006/relationships/tags" Target="../tags/tag430.xml"/><Relationship Id="rId7" Type="http://schemas.openxmlformats.org/officeDocument/2006/relationships/tags" Target="../tags/tag434.xml"/><Relationship Id="rId12" Type="http://schemas.openxmlformats.org/officeDocument/2006/relationships/slide" Target="slide35.xml"/><Relationship Id="rId17" Type="http://schemas.openxmlformats.org/officeDocument/2006/relationships/slide" Target="slide30.xml"/><Relationship Id="rId2" Type="http://schemas.openxmlformats.org/officeDocument/2006/relationships/tags" Target="../tags/tag429.xml"/><Relationship Id="rId16" Type="http://schemas.openxmlformats.org/officeDocument/2006/relationships/slide" Target="slide24.xml"/><Relationship Id="rId1" Type="http://schemas.openxmlformats.org/officeDocument/2006/relationships/tags" Target="../tags/tag428.xml"/><Relationship Id="rId6" Type="http://schemas.openxmlformats.org/officeDocument/2006/relationships/tags" Target="../tags/tag433.xml"/><Relationship Id="rId11" Type="http://schemas.openxmlformats.org/officeDocument/2006/relationships/slide" Target="slide34.xml"/><Relationship Id="rId5" Type="http://schemas.openxmlformats.org/officeDocument/2006/relationships/tags" Target="../tags/tag432.xml"/><Relationship Id="rId15" Type="http://schemas.openxmlformats.org/officeDocument/2006/relationships/slide" Target="slide25.xml"/><Relationship Id="rId10" Type="http://schemas.openxmlformats.org/officeDocument/2006/relationships/notesSlide" Target="../notesSlides/notesSlide37.xml"/><Relationship Id="rId4" Type="http://schemas.openxmlformats.org/officeDocument/2006/relationships/tags" Target="../tags/tag431.xml"/><Relationship Id="rId9" Type="http://schemas.openxmlformats.org/officeDocument/2006/relationships/slideLayout" Target="../slideLayouts/slideLayout5.xml"/><Relationship Id="rId14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42.xml"/><Relationship Id="rId13" Type="http://schemas.openxmlformats.org/officeDocument/2006/relationships/tags" Target="../tags/tag447.xml"/><Relationship Id="rId18" Type="http://schemas.openxmlformats.org/officeDocument/2006/relationships/slide" Target="slide42.xml"/><Relationship Id="rId3" Type="http://schemas.openxmlformats.org/officeDocument/2006/relationships/tags" Target="../tags/tag437.xml"/><Relationship Id="rId21" Type="http://schemas.openxmlformats.org/officeDocument/2006/relationships/slide" Target="slide40.xml"/><Relationship Id="rId7" Type="http://schemas.openxmlformats.org/officeDocument/2006/relationships/tags" Target="../tags/tag441.xml"/><Relationship Id="rId12" Type="http://schemas.openxmlformats.org/officeDocument/2006/relationships/tags" Target="../tags/tag446.xml"/><Relationship Id="rId17" Type="http://schemas.openxmlformats.org/officeDocument/2006/relationships/slide" Target="slide38.xml"/><Relationship Id="rId2" Type="http://schemas.openxmlformats.org/officeDocument/2006/relationships/tags" Target="../tags/tag436.xml"/><Relationship Id="rId16" Type="http://schemas.openxmlformats.org/officeDocument/2006/relationships/slide" Target="slide39.xml"/><Relationship Id="rId20" Type="http://schemas.openxmlformats.org/officeDocument/2006/relationships/image" Target="../media/image64.emf"/><Relationship Id="rId1" Type="http://schemas.openxmlformats.org/officeDocument/2006/relationships/vmlDrawing" Target="../drawings/vmlDrawing25.vml"/><Relationship Id="rId6" Type="http://schemas.openxmlformats.org/officeDocument/2006/relationships/tags" Target="../tags/tag440.xml"/><Relationship Id="rId11" Type="http://schemas.openxmlformats.org/officeDocument/2006/relationships/tags" Target="../tags/tag445.xml"/><Relationship Id="rId5" Type="http://schemas.openxmlformats.org/officeDocument/2006/relationships/tags" Target="../tags/tag439.xml"/><Relationship Id="rId15" Type="http://schemas.openxmlformats.org/officeDocument/2006/relationships/notesSlide" Target="../notesSlides/notesSlide38.xml"/><Relationship Id="rId10" Type="http://schemas.openxmlformats.org/officeDocument/2006/relationships/tags" Target="../tags/tag444.xml"/><Relationship Id="rId19" Type="http://schemas.openxmlformats.org/officeDocument/2006/relationships/oleObject" Target="../embeddings/oleObject61.bin"/><Relationship Id="rId4" Type="http://schemas.openxmlformats.org/officeDocument/2006/relationships/tags" Target="../tags/tag438.xml"/><Relationship Id="rId9" Type="http://schemas.openxmlformats.org/officeDocument/2006/relationships/tags" Target="../tags/tag443.xml"/><Relationship Id="rId14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54.xml"/><Relationship Id="rId13" Type="http://schemas.openxmlformats.org/officeDocument/2006/relationships/tags" Target="../tags/tag459.xml"/><Relationship Id="rId18" Type="http://schemas.openxmlformats.org/officeDocument/2006/relationships/oleObject" Target="../embeddings/oleObject62.bin"/><Relationship Id="rId3" Type="http://schemas.openxmlformats.org/officeDocument/2006/relationships/tags" Target="../tags/tag449.xml"/><Relationship Id="rId21" Type="http://schemas.openxmlformats.org/officeDocument/2006/relationships/slide" Target="slide38.xml"/><Relationship Id="rId7" Type="http://schemas.openxmlformats.org/officeDocument/2006/relationships/tags" Target="../tags/tag453.xml"/><Relationship Id="rId12" Type="http://schemas.openxmlformats.org/officeDocument/2006/relationships/tags" Target="../tags/tag458.xml"/><Relationship Id="rId17" Type="http://schemas.openxmlformats.org/officeDocument/2006/relationships/notesSlide" Target="../notesSlides/notesSlide39.xml"/><Relationship Id="rId2" Type="http://schemas.openxmlformats.org/officeDocument/2006/relationships/tags" Target="../tags/tag448.xml"/><Relationship Id="rId16" Type="http://schemas.openxmlformats.org/officeDocument/2006/relationships/slideLayout" Target="../slideLayouts/slideLayout6.xml"/><Relationship Id="rId20" Type="http://schemas.openxmlformats.org/officeDocument/2006/relationships/slide" Target="slide39.xml"/><Relationship Id="rId1" Type="http://schemas.openxmlformats.org/officeDocument/2006/relationships/vmlDrawing" Target="../drawings/vmlDrawing26.vml"/><Relationship Id="rId6" Type="http://schemas.openxmlformats.org/officeDocument/2006/relationships/tags" Target="../tags/tag452.xml"/><Relationship Id="rId11" Type="http://schemas.openxmlformats.org/officeDocument/2006/relationships/tags" Target="../tags/tag457.xml"/><Relationship Id="rId5" Type="http://schemas.openxmlformats.org/officeDocument/2006/relationships/tags" Target="../tags/tag451.xml"/><Relationship Id="rId15" Type="http://schemas.openxmlformats.org/officeDocument/2006/relationships/tags" Target="../tags/tag461.xml"/><Relationship Id="rId23" Type="http://schemas.openxmlformats.org/officeDocument/2006/relationships/slide" Target="slide40.xml"/><Relationship Id="rId10" Type="http://schemas.openxmlformats.org/officeDocument/2006/relationships/tags" Target="../tags/tag456.xml"/><Relationship Id="rId19" Type="http://schemas.openxmlformats.org/officeDocument/2006/relationships/image" Target="../media/image65.emf"/><Relationship Id="rId4" Type="http://schemas.openxmlformats.org/officeDocument/2006/relationships/tags" Target="../tags/tag450.xml"/><Relationship Id="rId9" Type="http://schemas.openxmlformats.org/officeDocument/2006/relationships/tags" Target="../tags/tag455.xml"/><Relationship Id="rId14" Type="http://schemas.openxmlformats.org/officeDocument/2006/relationships/tags" Target="../tags/tag460.xml"/><Relationship Id="rId22" Type="http://schemas.openxmlformats.org/officeDocument/2006/relationships/slide" Target="slide4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notesSlide" Target="../notesSlides/notesSlide4.xml"/><Relationship Id="rId26" Type="http://schemas.openxmlformats.org/officeDocument/2006/relationships/oleObject" Target="../embeddings/oleObject1.bin"/><Relationship Id="rId3" Type="http://schemas.openxmlformats.org/officeDocument/2006/relationships/tags" Target="../tags/tag54.xml"/><Relationship Id="rId21" Type="http://schemas.openxmlformats.org/officeDocument/2006/relationships/slide" Target="slide6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slideLayout" Target="../slideLayouts/slideLayout4.xml"/><Relationship Id="rId25" Type="http://schemas.openxmlformats.org/officeDocument/2006/relationships/slide" Target="slide5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20" Type="http://schemas.openxmlformats.org/officeDocument/2006/relationships/slide" Target="slide11.xml"/><Relationship Id="rId1" Type="http://schemas.openxmlformats.org/officeDocument/2006/relationships/vmlDrawing" Target="../drawings/vmlDrawing1.v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24" Type="http://schemas.openxmlformats.org/officeDocument/2006/relationships/slide" Target="slide14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23" Type="http://schemas.openxmlformats.org/officeDocument/2006/relationships/slide" Target="slide20.xml"/><Relationship Id="rId10" Type="http://schemas.openxmlformats.org/officeDocument/2006/relationships/tags" Target="../tags/tag61.xml"/><Relationship Id="rId19" Type="http://schemas.openxmlformats.org/officeDocument/2006/relationships/slide" Target="slide13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Relationship Id="rId22" Type="http://schemas.openxmlformats.org/officeDocument/2006/relationships/slide" Target="slide4.xml"/><Relationship Id="rId27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68.xml"/><Relationship Id="rId13" Type="http://schemas.openxmlformats.org/officeDocument/2006/relationships/image" Target="../media/image66.emf"/><Relationship Id="rId18" Type="http://schemas.openxmlformats.org/officeDocument/2006/relationships/slide" Target="slide42.xml"/><Relationship Id="rId3" Type="http://schemas.openxmlformats.org/officeDocument/2006/relationships/tags" Target="../tags/tag463.xml"/><Relationship Id="rId7" Type="http://schemas.openxmlformats.org/officeDocument/2006/relationships/tags" Target="../tags/tag467.xml"/><Relationship Id="rId12" Type="http://schemas.openxmlformats.org/officeDocument/2006/relationships/oleObject" Target="../embeddings/oleObject63.bin"/><Relationship Id="rId17" Type="http://schemas.openxmlformats.org/officeDocument/2006/relationships/slide" Target="slide38.xml"/><Relationship Id="rId2" Type="http://schemas.openxmlformats.org/officeDocument/2006/relationships/tags" Target="../tags/tag462.xml"/><Relationship Id="rId16" Type="http://schemas.openxmlformats.org/officeDocument/2006/relationships/slide" Target="slide39.xml"/><Relationship Id="rId1" Type="http://schemas.openxmlformats.org/officeDocument/2006/relationships/vmlDrawing" Target="../drawings/vmlDrawing27.vml"/><Relationship Id="rId6" Type="http://schemas.openxmlformats.org/officeDocument/2006/relationships/tags" Target="../tags/tag466.xml"/><Relationship Id="rId11" Type="http://schemas.openxmlformats.org/officeDocument/2006/relationships/notesSlide" Target="../notesSlides/notesSlide40.xml"/><Relationship Id="rId5" Type="http://schemas.openxmlformats.org/officeDocument/2006/relationships/tags" Target="../tags/tag465.xml"/><Relationship Id="rId15" Type="http://schemas.openxmlformats.org/officeDocument/2006/relationships/slide" Target="slide41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464.xml"/><Relationship Id="rId9" Type="http://schemas.openxmlformats.org/officeDocument/2006/relationships/tags" Target="../tags/tag469.xml"/><Relationship Id="rId14" Type="http://schemas.openxmlformats.org/officeDocument/2006/relationships/slide" Target="slide4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76.xml"/><Relationship Id="rId13" Type="http://schemas.openxmlformats.org/officeDocument/2006/relationships/slide" Target="slide41.xml"/><Relationship Id="rId18" Type="http://schemas.openxmlformats.org/officeDocument/2006/relationships/slide" Target="slide42.xml"/><Relationship Id="rId3" Type="http://schemas.openxmlformats.org/officeDocument/2006/relationships/tags" Target="../tags/tag471.xml"/><Relationship Id="rId7" Type="http://schemas.openxmlformats.org/officeDocument/2006/relationships/tags" Target="../tags/tag475.xml"/><Relationship Id="rId12" Type="http://schemas.openxmlformats.org/officeDocument/2006/relationships/slide" Target="slide40.xml"/><Relationship Id="rId17" Type="http://schemas.openxmlformats.org/officeDocument/2006/relationships/slide" Target="slide38.xml"/><Relationship Id="rId2" Type="http://schemas.openxmlformats.org/officeDocument/2006/relationships/tags" Target="../tags/tag470.xml"/><Relationship Id="rId16" Type="http://schemas.openxmlformats.org/officeDocument/2006/relationships/slide" Target="slide39.xml"/><Relationship Id="rId1" Type="http://schemas.openxmlformats.org/officeDocument/2006/relationships/vmlDrawing" Target="../drawings/vmlDrawing28.vml"/><Relationship Id="rId6" Type="http://schemas.openxmlformats.org/officeDocument/2006/relationships/tags" Target="../tags/tag474.xml"/><Relationship Id="rId11" Type="http://schemas.openxmlformats.org/officeDocument/2006/relationships/notesSlide" Target="../notesSlides/notesSlide41.xml"/><Relationship Id="rId5" Type="http://schemas.openxmlformats.org/officeDocument/2006/relationships/tags" Target="../tags/tag473.xml"/><Relationship Id="rId15" Type="http://schemas.openxmlformats.org/officeDocument/2006/relationships/image" Target="../media/image67.emf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472.xml"/><Relationship Id="rId9" Type="http://schemas.openxmlformats.org/officeDocument/2006/relationships/tags" Target="../tags/tag477.xml"/><Relationship Id="rId14" Type="http://schemas.openxmlformats.org/officeDocument/2006/relationships/oleObject" Target="../embeddings/oleObject64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slide" Target="slide45.xml"/><Relationship Id="rId3" Type="http://schemas.openxmlformats.org/officeDocument/2006/relationships/tags" Target="../tags/tag480.xml"/><Relationship Id="rId7" Type="http://schemas.openxmlformats.org/officeDocument/2006/relationships/tags" Target="../tags/tag484.xml"/><Relationship Id="rId12" Type="http://schemas.openxmlformats.org/officeDocument/2006/relationships/slide" Target="slide44.xml"/><Relationship Id="rId2" Type="http://schemas.openxmlformats.org/officeDocument/2006/relationships/tags" Target="../tags/tag479.xml"/><Relationship Id="rId16" Type="http://schemas.openxmlformats.org/officeDocument/2006/relationships/slide" Target="slide40.xml"/><Relationship Id="rId1" Type="http://schemas.openxmlformats.org/officeDocument/2006/relationships/tags" Target="../tags/tag478.xml"/><Relationship Id="rId6" Type="http://schemas.openxmlformats.org/officeDocument/2006/relationships/tags" Target="../tags/tag483.xml"/><Relationship Id="rId11" Type="http://schemas.openxmlformats.org/officeDocument/2006/relationships/slide" Target="slide43.xml"/><Relationship Id="rId5" Type="http://schemas.openxmlformats.org/officeDocument/2006/relationships/tags" Target="../tags/tag482.xml"/><Relationship Id="rId15" Type="http://schemas.openxmlformats.org/officeDocument/2006/relationships/slide" Target="slide38.xml"/><Relationship Id="rId10" Type="http://schemas.openxmlformats.org/officeDocument/2006/relationships/slide" Target="slide42.xml"/><Relationship Id="rId4" Type="http://schemas.openxmlformats.org/officeDocument/2006/relationships/tags" Target="../tags/tag481.xml"/><Relationship Id="rId9" Type="http://schemas.openxmlformats.org/officeDocument/2006/relationships/notesSlide" Target="../notesSlides/notesSlide42.xml"/><Relationship Id="rId14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slide" Target="slide45.xml"/><Relationship Id="rId3" Type="http://schemas.openxmlformats.org/officeDocument/2006/relationships/tags" Target="../tags/tag487.xml"/><Relationship Id="rId7" Type="http://schemas.openxmlformats.org/officeDocument/2006/relationships/tags" Target="../tags/tag491.xml"/><Relationship Id="rId12" Type="http://schemas.openxmlformats.org/officeDocument/2006/relationships/slide" Target="slide44.xml"/><Relationship Id="rId2" Type="http://schemas.openxmlformats.org/officeDocument/2006/relationships/tags" Target="../tags/tag486.xml"/><Relationship Id="rId16" Type="http://schemas.openxmlformats.org/officeDocument/2006/relationships/slide" Target="slide40.xml"/><Relationship Id="rId1" Type="http://schemas.openxmlformats.org/officeDocument/2006/relationships/tags" Target="../tags/tag485.xml"/><Relationship Id="rId6" Type="http://schemas.openxmlformats.org/officeDocument/2006/relationships/tags" Target="../tags/tag490.xml"/><Relationship Id="rId11" Type="http://schemas.openxmlformats.org/officeDocument/2006/relationships/slide" Target="slide43.xml"/><Relationship Id="rId5" Type="http://schemas.openxmlformats.org/officeDocument/2006/relationships/tags" Target="../tags/tag489.xml"/><Relationship Id="rId15" Type="http://schemas.openxmlformats.org/officeDocument/2006/relationships/slide" Target="slide38.xml"/><Relationship Id="rId10" Type="http://schemas.openxmlformats.org/officeDocument/2006/relationships/slide" Target="slide42.xml"/><Relationship Id="rId4" Type="http://schemas.openxmlformats.org/officeDocument/2006/relationships/tags" Target="../tags/tag488.xml"/><Relationship Id="rId9" Type="http://schemas.openxmlformats.org/officeDocument/2006/relationships/notesSlide" Target="../notesSlides/notesSlide43.xml"/><Relationship Id="rId14" Type="http://schemas.openxmlformats.org/officeDocument/2006/relationships/slide" Target="slide39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slide" Target="slide45.xml"/><Relationship Id="rId3" Type="http://schemas.openxmlformats.org/officeDocument/2006/relationships/tags" Target="../tags/tag494.xml"/><Relationship Id="rId7" Type="http://schemas.openxmlformats.org/officeDocument/2006/relationships/tags" Target="../tags/tag498.xml"/><Relationship Id="rId12" Type="http://schemas.openxmlformats.org/officeDocument/2006/relationships/slide" Target="slide44.xml"/><Relationship Id="rId2" Type="http://schemas.openxmlformats.org/officeDocument/2006/relationships/tags" Target="../tags/tag493.xml"/><Relationship Id="rId16" Type="http://schemas.openxmlformats.org/officeDocument/2006/relationships/slide" Target="slide40.xml"/><Relationship Id="rId1" Type="http://schemas.openxmlformats.org/officeDocument/2006/relationships/tags" Target="../tags/tag492.xml"/><Relationship Id="rId6" Type="http://schemas.openxmlformats.org/officeDocument/2006/relationships/tags" Target="../tags/tag497.xml"/><Relationship Id="rId11" Type="http://schemas.openxmlformats.org/officeDocument/2006/relationships/slide" Target="slide43.xml"/><Relationship Id="rId5" Type="http://schemas.openxmlformats.org/officeDocument/2006/relationships/tags" Target="../tags/tag496.xml"/><Relationship Id="rId15" Type="http://schemas.openxmlformats.org/officeDocument/2006/relationships/slide" Target="slide38.xml"/><Relationship Id="rId10" Type="http://schemas.openxmlformats.org/officeDocument/2006/relationships/slide" Target="slide42.xml"/><Relationship Id="rId4" Type="http://schemas.openxmlformats.org/officeDocument/2006/relationships/tags" Target="../tags/tag495.xml"/><Relationship Id="rId9" Type="http://schemas.openxmlformats.org/officeDocument/2006/relationships/notesSlide" Target="../notesSlides/notesSlide44.xml"/><Relationship Id="rId14" Type="http://schemas.openxmlformats.org/officeDocument/2006/relationships/slide" Target="slide39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slide" Target="slide45.xml"/><Relationship Id="rId3" Type="http://schemas.openxmlformats.org/officeDocument/2006/relationships/tags" Target="../tags/tag501.xml"/><Relationship Id="rId7" Type="http://schemas.openxmlformats.org/officeDocument/2006/relationships/tags" Target="../tags/tag505.xml"/><Relationship Id="rId12" Type="http://schemas.openxmlformats.org/officeDocument/2006/relationships/slide" Target="slide44.xml"/><Relationship Id="rId2" Type="http://schemas.openxmlformats.org/officeDocument/2006/relationships/tags" Target="../tags/tag500.xml"/><Relationship Id="rId16" Type="http://schemas.openxmlformats.org/officeDocument/2006/relationships/slide" Target="slide40.xml"/><Relationship Id="rId1" Type="http://schemas.openxmlformats.org/officeDocument/2006/relationships/tags" Target="../tags/tag499.xml"/><Relationship Id="rId6" Type="http://schemas.openxmlformats.org/officeDocument/2006/relationships/tags" Target="../tags/tag504.xml"/><Relationship Id="rId11" Type="http://schemas.openxmlformats.org/officeDocument/2006/relationships/slide" Target="slide43.xml"/><Relationship Id="rId5" Type="http://schemas.openxmlformats.org/officeDocument/2006/relationships/tags" Target="../tags/tag503.xml"/><Relationship Id="rId15" Type="http://schemas.openxmlformats.org/officeDocument/2006/relationships/slide" Target="slide38.xml"/><Relationship Id="rId10" Type="http://schemas.openxmlformats.org/officeDocument/2006/relationships/slide" Target="slide42.xml"/><Relationship Id="rId4" Type="http://schemas.openxmlformats.org/officeDocument/2006/relationships/tags" Target="../tags/tag502.xml"/><Relationship Id="rId9" Type="http://schemas.openxmlformats.org/officeDocument/2006/relationships/notesSlide" Target="../notesSlides/notesSlide45.xml"/><Relationship Id="rId14" Type="http://schemas.openxmlformats.org/officeDocument/2006/relationships/slide" Target="slide3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512.xml"/><Relationship Id="rId13" Type="http://schemas.openxmlformats.org/officeDocument/2006/relationships/slide" Target="slide46.xml"/><Relationship Id="rId3" Type="http://schemas.openxmlformats.org/officeDocument/2006/relationships/tags" Target="../tags/tag507.xml"/><Relationship Id="rId7" Type="http://schemas.openxmlformats.org/officeDocument/2006/relationships/tags" Target="../tags/tag511.xml"/><Relationship Id="rId12" Type="http://schemas.openxmlformats.org/officeDocument/2006/relationships/image" Target="../media/image68.emf"/><Relationship Id="rId2" Type="http://schemas.openxmlformats.org/officeDocument/2006/relationships/tags" Target="../tags/tag506.xml"/><Relationship Id="rId1" Type="http://schemas.openxmlformats.org/officeDocument/2006/relationships/vmlDrawing" Target="../drawings/vmlDrawing29.vml"/><Relationship Id="rId6" Type="http://schemas.openxmlformats.org/officeDocument/2006/relationships/tags" Target="../tags/tag510.xml"/><Relationship Id="rId11" Type="http://schemas.openxmlformats.org/officeDocument/2006/relationships/oleObject" Target="../embeddings/oleObject65.bin"/><Relationship Id="rId5" Type="http://schemas.openxmlformats.org/officeDocument/2006/relationships/tags" Target="../tags/tag509.xml"/><Relationship Id="rId15" Type="http://schemas.openxmlformats.org/officeDocument/2006/relationships/slide" Target="slide47.xml"/><Relationship Id="rId10" Type="http://schemas.openxmlformats.org/officeDocument/2006/relationships/notesSlide" Target="../notesSlides/notesSlide46.xml"/><Relationship Id="rId4" Type="http://schemas.openxmlformats.org/officeDocument/2006/relationships/tags" Target="../tags/tag508.xml"/><Relationship Id="rId9" Type="http://schemas.openxmlformats.org/officeDocument/2006/relationships/slideLayout" Target="../slideLayouts/slideLayout8.xml"/><Relationship Id="rId14" Type="http://schemas.openxmlformats.org/officeDocument/2006/relationships/slide" Target="slide49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519.xml"/><Relationship Id="rId13" Type="http://schemas.openxmlformats.org/officeDocument/2006/relationships/oleObject" Target="../embeddings/oleObject66.bin"/><Relationship Id="rId3" Type="http://schemas.openxmlformats.org/officeDocument/2006/relationships/tags" Target="../tags/tag514.xml"/><Relationship Id="rId7" Type="http://schemas.openxmlformats.org/officeDocument/2006/relationships/tags" Target="../tags/tag518.xml"/><Relationship Id="rId12" Type="http://schemas.openxmlformats.org/officeDocument/2006/relationships/slide" Target="slide47.xml"/><Relationship Id="rId2" Type="http://schemas.openxmlformats.org/officeDocument/2006/relationships/tags" Target="../tags/tag513.xml"/><Relationship Id="rId16" Type="http://schemas.openxmlformats.org/officeDocument/2006/relationships/slide" Target="slide49.xml"/><Relationship Id="rId1" Type="http://schemas.openxmlformats.org/officeDocument/2006/relationships/vmlDrawing" Target="../drawings/vmlDrawing30.vml"/><Relationship Id="rId6" Type="http://schemas.openxmlformats.org/officeDocument/2006/relationships/tags" Target="../tags/tag517.xml"/><Relationship Id="rId11" Type="http://schemas.openxmlformats.org/officeDocument/2006/relationships/slide" Target="slide48.xml"/><Relationship Id="rId5" Type="http://schemas.openxmlformats.org/officeDocument/2006/relationships/tags" Target="../tags/tag516.xml"/><Relationship Id="rId15" Type="http://schemas.openxmlformats.org/officeDocument/2006/relationships/slide" Target="slide46.xml"/><Relationship Id="rId10" Type="http://schemas.openxmlformats.org/officeDocument/2006/relationships/notesSlide" Target="../notesSlides/notesSlide47.xml"/><Relationship Id="rId4" Type="http://schemas.openxmlformats.org/officeDocument/2006/relationships/tags" Target="../tags/tag515.xml"/><Relationship Id="rId9" Type="http://schemas.openxmlformats.org/officeDocument/2006/relationships/slideLayout" Target="../slideLayouts/slideLayout8.xml"/><Relationship Id="rId14" Type="http://schemas.openxmlformats.org/officeDocument/2006/relationships/image" Target="../media/image69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526.xml"/><Relationship Id="rId13" Type="http://schemas.openxmlformats.org/officeDocument/2006/relationships/slide" Target="slide48.xml"/><Relationship Id="rId3" Type="http://schemas.openxmlformats.org/officeDocument/2006/relationships/tags" Target="../tags/tag521.xml"/><Relationship Id="rId7" Type="http://schemas.openxmlformats.org/officeDocument/2006/relationships/tags" Target="../tags/tag525.xml"/><Relationship Id="rId12" Type="http://schemas.openxmlformats.org/officeDocument/2006/relationships/image" Target="../media/image70.emf"/><Relationship Id="rId2" Type="http://schemas.openxmlformats.org/officeDocument/2006/relationships/tags" Target="../tags/tag520.xml"/><Relationship Id="rId16" Type="http://schemas.openxmlformats.org/officeDocument/2006/relationships/slide" Target="slide49.xml"/><Relationship Id="rId1" Type="http://schemas.openxmlformats.org/officeDocument/2006/relationships/vmlDrawing" Target="../drawings/vmlDrawing31.vml"/><Relationship Id="rId6" Type="http://schemas.openxmlformats.org/officeDocument/2006/relationships/tags" Target="../tags/tag524.xml"/><Relationship Id="rId11" Type="http://schemas.openxmlformats.org/officeDocument/2006/relationships/oleObject" Target="../embeddings/oleObject67.bin"/><Relationship Id="rId5" Type="http://schemas.openxmlformats.org/officeDocument/2006/relationships/tags" Target="../tags/tag523.xml"/><Relationship Id="rId15" Type="http://schemas.openxmlformats.org/officeDocument/2006/relationships/slide" Target="slide46.xml"/><Relationship Id="rId10" Type="http://schemas.openxmlformats.org/officeDocument/2006/relationships/notesSlide" Target="../notesSlides/notesSlide48.xml"/><Relationship Id="rId4" Type="http://schemas.openxmlformats.org/officeDocument/2006/relationships/tags" Target="../tags/tag522.xml"/><Relationship Id="rId9" Type="http://schemas.openxmlformats.org/officeDocument/2006/relationships/slideLayout" Target="../slideLayouts/slideLayout8.xml"/><Relationship Id="rId14" Type="http://schemas.openxmlformats.org/officeDocument/2006/relationships/slide" Target="slide4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9.xml"/><Relationship Id="rId3" Type="http://schemas.openxmlformats.org/officeDocument/2006/relationships/tags" Target="../tags/tag529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528.xml"/><Relationship Id="rId1" Type="http://schemas.openxmlformats.org/officeDocument/2006/relationships/tags" Target="../tags/tag527.xml"/><Relationship Id="rId6" Type="http://schemas.openxmlformats.org/officeDocument/2006/relationships/tags" Target="../tags/tag532.xml"/><Relationship Id="rId11" Type="http://schemas.openxmlformats.org/officeDocument/2006/relationships/slide" Target="slide47.xml"/><Relationship Id="rId5" Type="http://schemas.openxmlformats.org/officeDocument/2006/relationships/tags" Target="../tags/tag531.xml"/><Relationship Id="rId10" Type="http://schemas.openxmlformats.org/officeDocument/2006/relationships/slide" Target="slide49.xml"/><Relationship Id="rId4" Type="http://schemas.openxmlformats.org/officeDocument/2006/relationships/tags" Target="../tags/tag530.xml"/><Relationship Id="rId9" Type="http://schemas.openxmlformats.org/officeDocument/2006/relationships/slide" Target="slide4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slide" Target="slide5.xml"/><Relationship Id="rId3" Type="http://schemas.openxmlformats.org/officeDocument/2006/relationships/tags" Target="../tags/tag70.xml"/><Relationship Id="rId21" Type="http://schemas.openxmlformats.org/officeDocument/2006/relationships/slide" Target="slide6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slide" Target="slide4.xml"/><Relationship Id="rId2" Type="http://schemas.openxmlformats.org/officeDocument/2006/relationships/tags" Target="../tags/tag69.xml"/><Relationship Id="rId16" Type="http://schemas.openxmlformats.org/officeDocument/2006/relationships/notesSlide" Target="../notesSlides/notesSlide5.xml"/><Relationship Id="rId20" Type="http://schemas.openxmlformats.org/officeDocument/2006/relationships/slide" Target="slide11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slideLayout" Target="../slideLayouts/slideLayout4.xml"/><Relationship Id="rId23" Type="http://schemas.openxmlformats.org/officeDocument/2006/relationships/slide" Target="slide14.xml"/><Relationship Id="rId10" Type="http://schemas.openxmlformats.org/officeDocument/2006/relationships/tags" Target="../tags/tag77.xml"/><Relationship Id="rId19" Type="http://schemas.openxmlformats.org/officeDocument/2006/relationships/slide" Target="slide13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slide" Target="slide20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539.xml"/><Relationship Id="rId13" Type="http://schemas.openxmlformats.org/officeDocument/2006/relationships/image" Target="../media/image71.emf"/><Relationship Id="rId18" Type="http://schemas.openxmlformats.org/officeDocument/2006/relationships/slide" Target="slide51.xml"/><Relationship Id="rId3" Type="http://schemas.openxmlformats.org/officeDocument/2006/relationships/tags" Target="../tags/tag534.xml"/><Relationship Id="rId7" Type="http://schemas.openxmlformats.org/officeDocument/2006/relationships/tags" Target="../tags/tag538.xml"/><Relationship Id="rId12" Type="http://schemas.openxmlformats.org/officeDocument/2006/relationships/oleObject" Target="../embeddings/oleObject68.bin"/><Relationship Id="rId17" Type="http://schemas.openxmlformats.org/officeDocument/2006/relationships/slide" Target="slide61.xml"/><Relationship Id="rId2" Type="http://schemas.openxmlformats.org/officeDocument/2006/relationships/tags" Target="../tags/tag533.xml"/><Relationship Id="rId16" Type="http://schemas.openxmlformats.org/officeDocument/2006/relationships/slide" Target="slide50.xml"/><Relationship Id="rId1" Type="http://schemas.openxmlformats.org/officeDocument/2006/relationships/vmlDrawing" Target="../drawings/vmlDrawing32.vml"/><Relationship Id="rId6" Type="http://schemas.openxmlformats.org/officeDocument/2006/relationships/tags" Target="../tags/tag537.xml"/><Relationship Id="rId11" Type="http://schemas.openxmlformats.org/officeDocument/2006/relationships/notesSlide" Target="../notesSlides/notesSlide50.xml"/><Relationship Id="rId5" Type="http://schemas.openxmlformats.org/officeDocument/2006/relationships/tags" Target="../tags/tag536.xml"/><Relationship Id="rId15" Type="http://schemas.openxmlformats.org/officeDocument/2006/relationships/slide" Target="slide5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2.xml"/><Relationship Id="rId4" Type="http://schemas.openxmlformats.org/officeDocument/2006/relationships/tags" Target="../tags/tag535.xml"/><Relationship Id="rId9" Type="http://schemas.openxmlformats.org/officeDocument/2006/relationships/tags" Target="../tags/tag540.xml"/><Relationship Id="rId14" Type="http://schemas.openxmlformats.org/officeDocument/2006/relationships/slide" Target="slide55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547.xml"/><Relationship Id="rId13" Type="http://schemas.openxmlformats.org/officeDocument/2006/relationships/image" Target="../media/image72.emf"/><Relationship Id="rId18" Type="http://schemas.openxmlformats.org/officeDocument/2006/relationships/slide" Target="slide51.xml"/><Relationship Id="rId3" Type="http://schemas.openxmlformats.org/officeDocument/2006/relationships/tags" Target="../tags/tag542.xml"/><Relationship Id="rId7" Type="http://schemas.openxmlformats.org/officeDocument/2006/relationships/tags" Target="../tags/tag546.xml"/><Relationship Id="rId12" Type="http://schemas.openxmlformats.org/officeDocument/2006/relationships/oleObject" Target="../embeddings/oleObject69.bin"/><Relationship Id="rId17" Type="http://schemas.openxmlformats.org/officeDocument/2006/relationships/slide" Target="slide61.xml"/><Relationship Id="rId2" Type="http://schemas.openxmlformats.org/officeDocument/2006/relationships/tags" Target="../tags/tag541.xml"/><Relationship Id="rId16" Type="http://schemas.openxmlformats.org/officeDocument/2006/relationships/slide" Target="slide50.xml"/><Relationship Id="rId1" Type="http://schemas.openxmlformats.org/officeDocument/2006/relationships/vmlDrawing" Target="../drawings/vmlDrawing33.vml"/><Relationship Id="rId6" Type="http://schemas.openxmlformats.org/officeDocument/2006/relationships/tags" Target="../tags/tag545.xml"/><Relationship Id="rId11" Type="http://schemas.openxmlformats.org/officeDocument/2006/relationships/notesSlide" Target="../notesSlides/notesSlide51.xml"/><Relationship Id="rId5" Type="http://schemas.openxmlformats.org/officeDocument/2006/relationships/tags" Target="../tags/tag544.xml"/><Relationship Id="rId15" Type="http://schemas.openxmlformats.org/officeDocument/2006/relationships/slide" Target="slide5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2.xml"/><Relationship Id="rId4" Type="http://schemas.openxmlformats.org/officeDocument/2006/relationships/tags" Target="../tags/tag543.xml"/><Relationship Id="rId9" Type="http://schemas.openxmlformats.org/officeDocument/2006/relationships/tags" Target="../tags/tag548.xml"/><Relationship Id="rId14" Type="http://schemas.openxmlformats.org/officeDocument/2006/relationships/slide" Target="slide55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555.xml"/><Relationship Id="rId13" Type="http://schemas.openxmlformats.org/officeDocument/2006/relationships/image" Target="../media/image73.emf"/><Relationship Id="rId18" Type="http://schemas.openxmlformats.org/officeDocument/2006/relationships/slide" Target="slide51.xml"/><Relationship Id="rId3" Type="http://schemas.openxmlformats.org/officeDocument/2006/relationships/tags" Target="../tags/tag550.xml"/><Relationship Id="rId7" Type="http://schemas.openxmlformats.org/officeDocument/2006/relationships/tags" Target="../tags/tag554.xml"/><Relationship Id="rId12" Type="http://schemas.openxmlformats.org/officeDocument/2006/relationships/oleObject" Target="../embeddings/oleObject70.bin"/><Relationship Id="rId17" Type="http://schemas.openxmlformats.org/officeDocument/2006/relationships/slide" Target="slide61.xml"/><Relationship Id="rId2" Type="http://schemas.openxmlformats.org/officeDocument/2006/relationships/tags" Target="../tags/tag549.xml"/><Relationship Id="rId16" Type="http://schemas.openxmlformats.org/officeDocument/2006/relationships/slide" Target="slide50.xml"/><Relationship Id="rId1" Type="http://schemas.openxmlformats.org/officeDocument/2006/relationships/vmlDrawing" Target="../drawings/vmlDrawing34.vml"/><Relationship Id="rId6" Type="http://schemas.openxmlformats.org/officeDocument/2006/relationships/tags" Target="../tags/tag553.xml"/><Relationship Id="rId11" Type="http://schemas.openxmlformats.org/officeDocument/2006/relationships/notesSlide" Target="../notesSlides/notesSlide52.xml"/><Relationship Id="rId5" Type="http://schemas.openxmlformats.org/officeDocument/2006/relationships/tags" Target="../tags/tag552.xml"/><Relationship Id="rId15" Type="http://schemas.openxmlformats.org/officeDocument/2006/relationships/slide" Target="slide53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2.xml"/><Relationship Id="rId4" Type="http://schemas.openxmlformats.org/officeDocument/2006/relationships/tags" Target="../tags/tag551.xml"/><Relationship Id="rId9" Type="http://schemas.openxmlformats.org/officeDocument/2006/relationships/tags" Target="../tags/tag556.xml"/><Relationship Id="rId14" Type="http://schemas.openxmlformats.org/officeDocument/2006/relationships/slide" Target="slide55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563.xml"/><Relationship Id="rId13" Type="http://schemas.openxmlformats.org/officeDocument/2006/relationships/oleObject" Target="../embeddings/oleObject71.bin"/><Relationship Id="rId18" Type="http://schemas.openxmlformats.org/officeDocument/2006/relationships/slide" Target="slide61.xml"/><Relationship Id="rId3" Type="http://schemas.openxmlformats.org/officeDocument/2006/relationships/tags" Target="../tags/tag558.xml"/><Relationship Id="rId7" Type="http://schemas.openxmlformats.org/officeDocument/2006/relationships/tags" Target="../tags/tag562.xml"/><Relationship Id="rId12" Type="http://schemas.openxmlformats.org/officeDocument/2006/relationships/slide" Target="slide53.xml"/><Relationship Id="rId17" Type="http://schemas.openxmlformats.org/officeDocument/2006/relationships/slide" Target="slide50.xml"/><Relationship Id="rId2" Type="http://schemas.openxmlformats.org/officeDocument/2006/relationships/tags" Target="../tags/tag557.xml"/><Relationship Id="rId16" Type="http://schemas.openxmlformats.org/officeDocument/2006/relationships/slide" Target="slide55.xml"/><Relationship Id="rId1" Type="http://schemas.openxmlformats.org/officeDocument/2006/relationships/vmlDrawing" Target="../drawings/vmlDrawing35.vml"/><Relationship Id="rId6" Type="http://schemas.openxmlformats.org/officeDocument/2006/relationships/tags" Target="../tags/tag561.xml"/><Relationship Id="rId11" Type="http://schemas.openxmlformats.org/officeDocument/2006/relationships/notesSlide" Target="../notesSlides/notesSlide53.xml"/><Relationship Id="rId5" Type="http://schemas.openxmlformats.org/officeDocument/2006/relationships/tags" Target="../tags/tag560.xml"/><Relationship Id="rId15" Type="http://schemas.openxmlformats.org/officeDocument/2006/relationships/slide" Target="slide54.xml"/><Relationship Id="rId10" Type="http://schemas.openxmlformats.org/officeDocument/2006/relationships/slideLayout" Target="../slideLayouts/slideLayout9.xml"/><Relationship Id="rId4" Type="http://schemas.openxmlformats.org/officeDocument/2006/relationships/tags" Target="../tags/tag559.xml"/><Relationship Id="rId9" Type="http://schemas.openxmlformats.org/officeDocument/2006/relationships/tags" Target="../tags/tag564.xml"/><Relationship Id="rId14" Type="http://schemas.openxmlformats.org/officeDocument/2006/relationships/image" Target="../media/image74.e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tags" Target="../tags/tag571.xml"/><Relationship Id="rId13" Type="http://schemas.openxmlformats.org/officeDocument/2006/relationships/oleObject" Target="../embeddings/oleObject72.bin"/><Relationship Id="rId18" Type="http://schemas.openxmlformats.org/officeDocument/2006/relationships/slide" Target="slide50.xml"/><Relationship Id="rId3" Type="http://schemas.openxmlformats.org/officeDocument/2006/relationships/tags" Target="../tags/tag566.xml"/><Relationship Id="rId7" Type="http://schemas.openxmlformats.org/officeDocument/2006/relationships/tags" Target="../tags/tag570.xml"/><Relationship Id="rId12" Type="http://schemas.openxmlformats.org/officeDocument/2006/relationships/notesSlide" Target="../notesSlides/notesSlide54.xml"/><Relationship Id="rId17" Type="http://schemas.openxmlformats.org/officeDocument/2006/relationships/slide" Target="slide55.xml"/><Relationship Id="rId2" Type="http://schemas.openxmlformats.org/officeDocument/2006/relationships/tags" Target="../tags/tag565.xml"/><Relationship Id="rId16" Type="http://schemas.openxmlformats.org/officeDocument/2006/relationships/slide" Target="slide54.xml"/><Relationship Id="rId1" Type="http://schemas.openxmlformats.org/officeDocument/2006/relationships/vmlDrawing" Target="../drawings/vmlDrawing36.vml"/><Relationship Id="rId6" Type="http://schemas.openxmlformats.org/officeDocument/2006/relationships/tags" Target="../tags/tag569.xml"/><Relationship Id="rId11" Type="http://schemas.openxmlformats.org/officeDocument/2006/relationships/slideLayout" Target="../slideLayouts/slideLayout9.xml"/><Relationship Id="rId5" Type="http://schemas.openxmlformats.org/officeDocument/2006/relationships/tags" Target="../tags/tag568.xml"/><Relationship Id="rId15" Type="http://schemas.openxmlformats.org/officeDocument/2006/relationships/slide" Target="slide53.xml"/><Relationship Id="rId10" Type="http://schemas.openxmlformats.org/officeDocument/2006/relationships/tags" Target="../tags/tag573.xml"/><Relationship Id="rId19" Type="http://schemas.openxmlformats.org/officeDocument/2006/relationships/slide" Target="slide61.xml"/><Relationship Id="rId4" Type="http://schemas.openxmlformats.org/officeDocument/2006/relationships/tags" Target="../tags/tag567.xml"/><Relationship Id="rId9" Type="http://schemas.openxmlformats.org/officeDocument/2006/relationships/tags" Target="../tags/tag572.xml"/><Relationship Id="rId14" Type="http://schemas.openxmlformats.org/officeDocument/2006/relationships/image" Target="../media/image75.e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580.xml"/><Relationship Id="rId13" Type="http://schemas.openxmlformats.org/officeDocument/2006/relationships/image" Target="../media/image76.emf"/><Relationship Id="rId18" Type="http://schemas.openxmlformats.org/officeDocument/2006/relationships/slide" Target="slide55.xml"/><Relationship Id="rId3" Type="http://schemas.openxmlformats.org/officeDocument/2006/relationships/tags" Target="../tags/tag575.xml"/><Relationship Id="rId21" Type="http://schemas.openxmlformats.org/officeDocument/2006/relationships/slide" Target="slide50.xml"/><Relationship Id="rId7" Type="http://schemas.openxmlformats.org/officeDocument/2006/relationships/tags" Target="../tags/tag579.xml"/><Relationship Id="rId12" Type="http://schemas.openxmlformats.org/officeDocument/2006/relationships/oleObject" Target="../embeddings/oleObject73.bin"/><Relationship Id="rId17" Type="http://schemas.openxmlformats.org/officeDocument/2006/relationships/slide" Target="slide60.xml"/><Relationship Id="rId2" Type="http://schemas.openxmlformats.org/officeDocument/2006/relationships/tags" Target="../tags/tag574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37.vml"/><Relationship Id="rId6" Type="http://schemas.openxmlformats.org/officeDocument/2006/relationships/tags" Target="../tags/tag578.xml"/><Relationship Id="rId11" Type="http://schemas.openxmlformats.org/officeDocument/2006/relationships/notesSlide" Target="../notesSlides/notesSlide55.xml"/><Relationship Id="rId5" Type="http://schemas.openxmlformats.org/officeDocument/2006/relationships/tags" Target="../tags/tag577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576.xml"/><Relationship Id="rId9" Type="http://schemas.openxmlformats.org/officeDocument/2006/relationships/tags" Target="../tags/tag581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588.xml"/><Relationship Id="rId13" Type="http://schemas.openxmlformats.org/officeDocument/2006/relationships/image" Target="../media/image77.emf"/><Relationship Id="rId18" Type="http://schemas.openxmlformats.org/officeDocument/2006/relationships/slide" Target="slide55.xml"/><Relationship Id="rId3" Type="http://schemas.openxmlformats.org/officeDocument/2006/relationships/tags" Target="../tags/tag583.xml"/><Relationship Id="rId21" Type="http://schemas.openxmlformats.org/officeDocument/2006/relationships/slide" Target="slide50.xml"/><Relationship Id="rId7" Type="http://schemas.openxmlformats.org/officeDocument/2006/relationships/tags" Target="../tags/tag587.xml"/><Relationship Id="rId12" Type="http://schemas.openxmlformats.org/officeDocument/2006/relationships/oleObject" Target="../embeddings/oleObject74.bin"/><Relationship Id="rId17" Type="http://schemas.openxmlformats.org/officeDocument/2006/relationships/slide" Target="slide60.xml"/><Relationship Id="rId2" Type="http://schemas.openxmlformats.org/officeDocument/2006/relationships/tags" Target="../tags/tag582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38.vml"/><Relationship Id="rId6" Type="http://schemas.openxmlformats.org/officeDocument/2006/relationships/tags" Target="../tags/tag586.xml"/><Relationship Id="rId11" Type="http://schemas.openxmlformats.org/officeDocument/2006/relationships/notesSlide" Target="../notesSlides/notesSlide56.xml"/><Relationship Id="rId5" Type="http://schemas.openxmlformats.org/officeDocument/2006/relationships/tags" Target="../tags/tag585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584.xml"/><Relationship Id="rId9" Type="http://schemas.openxmlformats.org/officeDocument/2006/relationships/tags" Target="../tags/tag589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596.xml"/><Relationship Id="rId13" Type="http://schemas.openxmlformats.org/officeDocument/2006/relationships/image" Target="../media/image78.emf"/><Relationship Id="rId18" Type="http://schemas.openxmlformats.org/officeDocument/2006/relationships/slide" Target="slide55.xml"/><Relationship Id="rId3" Type="http://schemas.openxmlformats.org/officeDocument/2006/relationships/tags" Target="../tags/tag591.xml"/><Relationship Id="rId21" Type="http://schemas.openxmlformats.org/officeDocument/2006/relationships/slide" Target="slide50.xml"/><Relationship Id="rId7" Type="http://schemas.openxmlformats.org/officeDocument/2006/relationships/tags" Target="../tags/tag595.xml"/><Relationship Id="rId12" Type="http://schemas.openxmlformats.org/officeDocument/2006/relationships/oleObject" Target="../embeddings/oleObject75.bin"/><Relationship Id="rId17" Type="http://schemas.openxmlformats.org/officeDocument/2006/relationships/slide" Target="slide60.xml"/><Relationship Id="rId2" Type="http://schemas.openxmlformats.org/officeDocument/2006/relationships/tags" Target="../tags/tag590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39.vml"/><Relationship Id="rId6" Type="http://schemas.openxmlformats.org/officeDocument/2006/relationships/tags" Target="../tags/tag594.xml"/><Relationship Id="rId11" Type="http://schemas.openxmlformats.org/officeDocument/2006/relationships/notesSlide" Target="../notesSlides/notesSlide57.xml"/><Relationship Id="rId5" Type="http://schemas.openxmlformats.org/officeDocument/2006/relationships/tags" Target="../tags/tag593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592.xml"/><Relationship Id="rId9" Type="http://schemas.openxmlformats.org/officeDocument/2006/relationships/tags" Target="../tags/tag597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tags" Target="../tags/tag604.xml"/><Relationship Id="rId13" Type="http://schemas.openxmlformats.org/officeDocument/2006/relationships/image" Target="../media/image79.emf"/><Relationship Id="rId18" Type="http://schemas.openxmlformats.org/officeDocument/2006/relationships/slide" Target="slide55.xml"/><Relationship Id="rId3" Type="http://schemas.openxmlformats.org/officeDocument/2006/relationships/tags" Target="../tags/tag599.xml"/><Relationship Id="rId21" Type="http://schemas.openxmlformats.org/officeDocument/2006/relationships/slide" Target="slide50.xml"/><Relationship Id="rId7" Type="http://schemas.openxmlformats.org/officeDocument/2006/relationships/tags" Target="../tags/tag603.xml"/><Relationship Id="rId12" Type="http://schemas.openxmlformats.org/officeDocument/2006/relationships/oleObject" Target="../embeddings/oleObject76.bin"/><Relationship Id="rId17" Type="http://schemas.openxmlformats.org/officeDocument/2006/relationships/slide" Target="slide60.xml"/><Relationship Id="rId2" Type="http://schemas.openxmlformats.org/officeDocument/2006/relationships/tags" Target="../tags/tag598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40.vml"/><Relationship Id="rId6" Type="http://schemas.openxmlformats.org/officeDocument/2006/relationships/tags" Target="../tags/tag602.xml"/><Relationship Id="rId11" Type="http://schemas.openxmlformats.org/officeDocument/2006/relationships/notesSlide" Target="../notesSlides/notesSlide58.xml"/><Relationship Id="rId5" Type="http://schemas.openxmlformats.org/officeDocument/2006/relationships/tags" Target="../tags/tag601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600.xml"/><Relationship Id="rId9" Type="http://schemas.openxmlformats.org/officeDocument/2006/relationships/tags" Target="../tags/tag605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612.xml"/><Relationship Id="rId13" Type="http://schemas.openxmlformats.org/officeDocument/2006/relationships/image" Target="../media/image80.emf"/><Relationship Id="rId18" Type="http://schemas.openxmlformats.org/officeDocument/2006/relationships/slide" Target="slide55.xml"/><Relationship Id="rId3" Type="http://schemas.openxmlformats.org/officeDocument/2006/relationships/tags" Target="../tags/tag607.xml"/><Relationship Id="rId21" Type="http://schemas.openxmlformats.org/officeDocument/2006/relationships/slide" Target="slide50.xml"/><Relationship Id="rId7" Type="http://schemas.openxmlformats.org/officeDocument/2006/relationships/tags" Target="../tags/tag611.xml"/><Relationship Id="rId12" Type="http://schemas.openxmlformats.org/officeDocument/2006/relationships/oleObject" Target="../embeddings/oleObject77.bin"/><Relationship Id="rId17" Type="http://schemas.openxmlformats.org/officeDocument/2006/relationships/slide" Target="slide60.xml"/><Relationship Id="rId2" Type="http://schemas.openxmlformats.org/officeDocument/2006/relationships/tags" Target="../tags/tag606.xml"/><Relationship Id="rId16" Type="http://schemas.openxmlformats.org/officeDocument/2006/relationships/slide" Target="slide59.xml"/><Relationship Id="rId20" Type="http://schemas.openxmlformats.org/officeDocument/2006/relationships/slide" Target="slide53.xml"/><Relationship Id="rId1" Type="http://schemas.openxmlformats.org/officeDocument/2006/relationships/vmlDrawing" Target="../drawings/vmlDrawing41.vml"/><Relationship Id="rId6" Type="http://schemas.openxmlformats.org/officeDocument/2006/relationships/tags" Target="../tags/tag610.xml"/><Relationship Id="rId11" Type="http://schemas.openxmlformats.org/officeDocument/2006/relationships/notesSlide" Target="../notesSlides/notesSlide59.xml"/><Relationship Id="rId5" Type="http://schemas.openxmlformats.org/officeDocument/2006/relationships/tags" Target="../tags/tag609.xml"/><Relationship Id="rId15" Type="http://schemas.openxmlformats.org/officeDocument/2006/relationships/slide" Target="slide57.xml"/><Relationship Id="rId10" Type="http://schemas.openxmlformats.org/officeDocument/2006/relationships/slideLayout" Target="../slideLayouts/slideLayout9.xml"/><Relationship Id="rId19" Type="http://schemas.openxmlformats.org/officeDocument/2006/relationships/slide" Target="slide56.xml"/><Relationship Id="rId4" Type="http://schemas.openxmlformats.org/officeDocument/2006/relationships/tags" Target="../tags/tag608.xml"/><Relationship Id="rId9" Type="http://schemas.openxmlformats.org/officeDocument/2006/relationships/tags" Target="../tags/tag613.xml"/><Relationship Id="rId14" Type="http://schemas.openxmlformats.org/officeDocument/2006/relationships/slide" Target="slide58.xml"/><Relationship Id="rId22" Type="http://schemas.openxmlformats.org/officeDocument/2006/relationships/slide" Target="slide6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notesSlide" Target="../notesSlides/notesSlide6.xml"/><Relationship Id="rId18" Type="http://schemas.openxmlformats.org/officeDocument/2006/relationships/slide" Target="slide6.xml"/><Relationship Id="rId3" Type="http://schemas.openxmlformats.org/officeDocument/2006/relationships/tags" Target="../tags/tag83.xml"/><Relationship Id="rId21" Type="http://schemas.openxmlformats.org/officeDocument/2006/relationships/slide" Target="slide14.xml"/><Relationship Id="rId7" Type="http://schemas.openxmlformats.org/officeDocument/2006/relationships/tags" Target="../tags/tag87.xml"/><Relationship Id="rId12" Type="http://schemas.openxmlformats.org/officeDocument/2006/relationships/slideLayout" Target="../slideLayouts/slideLayout4.xml"/><Relationship Id="rId17" Type="http://schemas.openxmlformats.org/officeDocument/2006/relationships/slide" Target="slide11.xml"/><Relationship Id="rId25" Type="http://schemas.openxmlformats.org/officeDocument/2006/relationships/slide" Target="slide10.xml"/><Relationship Id="rId2" Type="http://schemas.openxmlformats.org/officeDocument/2006/relationships/tags" Target="../tags/tag82.xml"/><Relationship Id="rId16" Type="http://schemas.openxmlformats.org/officeDocument/2006/relationships/slide" Target="slide13.xml"/><Relationship Id="rId20" Type="http://schemas.openxmlformats.org/officeDocument/2006/relationships/slide" Target="slide20.xml"/><Relationship Id="rId1" Type="http://schemas.openxmlformats.org/officeDocument/2006/relationships/vmlDrawing" Target="../drawings/vmlDrawing2.v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24" Type="http://schemas.openxmlformats.org/officeDocument/2006/relationships/slide" Target="slide9.xml"/><Relationship Id="rId5" Type="http://schemas.openxmlformats.org/officeDocument/2006/relationships/tags" Target="../tags/tag85.xml"/><Relationship Id="rId15" Type="http://schemas.openxmlformats.org/officeDocument/2006/relationships/image" Target="../media/image5.emf"/><Relationship Id="rId23" Type="http://schemas.openxmlformats.org/officeDocument/2006/relationships/slide" Target="slide8.xml"/><Relationship Id="rId10" Type="http://schemas.openxmlformats.org/officeDocument/2006/relationships/tags" Target="../tags/tag90.xml"/><Relationship Id="rId19" Type="http://schemas.openxmlformats.org/officeDocument/2006/relationships/slide" Target="slide4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oleObject" Target="../embeddings/oleObject2.bin"/><Relationship Id="rId22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tags" Target="../tags/tag620.xml"/><Relationship Id="rId13" Type="http://schemas.openxmlformats.org/officeDocument/2006/relationships/notesSlide" Target="../notesSlides/notesSlide60.xml"/><Relationship Id="rId18" Type="http://schemas.openxmlformats.org/officeDocument/2006/relationships/slide" Target="slide59.xml"/><Relationship Id="rId3" Type="http://schemas.openxmlformats.org/officeDocument/2006/relationships/tags" Target="../tags/tag615.xml"/><Relationship Id="rId21" Type="http://schemas.openxmlformats.org/officeDocument/2006/relationships/slide" Target="slide56.xml"/><Relationship Id="rId7" Type="http://schemas.openxmlformats.org/officeDocument/2006/relationships/tags" Target="../tags/tag619.xml"/><Relationship Id="rId12" Type="http://schemas.openxmlformats.org/officeDocument/2006/relationships/slideLayout" Target="../slideLayouts/slideLayout9.xml"/><Relationship Id="rId17" Type="http://schemas.openxmlformats.org/officeDocument/2006/relationships/slide" Target="slide57.xml"/><Relationship Id="rId2" Type="http://schemas.openxmlformats.org/officeDocument/2006/relationships/tags" Target="../tags/tag614.xml"/><Relationship Id="rId16" Type="http://schemas.openxmlformats.org/officeDocument/2006/relationships/slide" Target="slide58.xml"/><Relationship Id="rId20" Type="http://schemas.openxmlformats.org/officeDocument/2006/relationships/slide" Target="slide55.xml"/><Relationship Id="rId1" Type="http://schemas.openxmlformats.org/officeDocument/2006/relationships/vmlDrawing" Target="../drawings/vmlDrawing42.vml"/><Relationship Id="rId6" Type="http://schemas.openxmlformats.org/officeDocument/2006/relationships/tags" Target="../tags/tag618.xml"/><Relationship Id="rId11" Type="http://schemas.openxmlformats.org/officeDocument/2006/relationships/tags" Target="../tags/tag623.xml"/><Relationship Id="rId24" Type="http://schemas.openxmlformats.org/officeDocument/2006/relationships/slide" Target="slide61.xml"/><Relationship Id="rId5" Type="http://schemas.openxmlformats.org/officeDocument/2006/relationships/tags" Target="../tags/tag617.xml"/><Relationship Id="rId15" Type="http://schemas.openxmlformats.org/officeDocument/2006/relationships/image" Target="../media/image81.emf"/><Relationship Id="rId23" Type="http://schemas.openxmlformats.org/officeDocument/2006/relationships/slide" Target="slide50.xml"/><Relationship Id="rId10" Type="http://schemas.openxmlformats.org/officeDocument/2006/relationships/tags" Target="../tags/tag622.xml"/><Relationship Id="rId19" Type="http://schemas.openxmlformats.org/officeDocument/2006/relationships/slide" Target="slide60.xml"/><Relationship Id="rId4" Type="http://schemas.openxmlformats.org/officeDocument/2006/relationships/tags" Target="../tags/tag616.xml"/><Relationship Id="rId9" Type="http://schemas.openxmlformats.org/officeDocument/2006/relationships/tags" Target="../tags/tag621.xml"/><Relationship Id="rId14" Type="http://schemas.openxmlformats.org/officeDocument/2006/relationships/oleObject" Target="../embeddings/oleObject78.bin"/><Relationship Id="rId22" Type="http://schemas.openxmlformats.org/officeDocument/2006/relationships/slide" Target="slide53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64.xml"/><Relationship Id="rId3" Type="http://schemas.openxmlformats.org/officeDocument/2006/relationships/tags" Target="../tags/tag626.xml"/><Relationship Id="rId7" Type="http://schemas.openxmlformats.org/officeDocument/2006/relationships/tags" Target="../tags/tag630.xml"/><Relationship Id="rId12" Type="http://schemas.openxmlformats.org/officeDocument/2006/relationships/slide" Target="slide63.xml"/><Relationship Id="rId2" Type="http://schemas.openxmlformats.org/officeDocument/2006/relationships/tags" Target="../tags/tag625.xml"/><Relationship Id="rId16" Type="http://schemas.openxmlformats.org/officeDocument/2006/relationships/slide" Target="slide50.xml"/><Relationship Id="rId1" Type="http://schemas.openxmlformats.org/officeDocument/2006/relationships/tags" Target="../tags/tag624.xml"/><Relationship Id="rId6" Type="http://schemas.openxmlformats.org/officeDocument/2006/relationships/tags" Target="../tags/tag629.xml"/><Relationship Id="rId11" Type="http://schemas.openxmlformats.org/officeDocument/2006/relationships/slide" Target="slide62.xml"/><Relationship Id="rId5" Type="http://schemas.openxmlformats.org/officeDocument/2006/relationships/tags" Target="../tags/tag628.xml"/><Relationship Id="rId15" Type="http://schemas.openxmlformats.org/officeDocument/2006/relationships/slide" Target="slide53.xml"/><Relationship Id="rId10" Type="http://schemas.openxmlformats.org/officeDocument/2006/relationships/slide" Target="slide61.xml"/><Relationship Id="rId4" Type="http://schemas.openxmlformats.org/officeDocument/2006/relationships/tags" Target="../tags/tag627.xml"/><Relationship Id="rId9" Type="http://schemas.openxmlformats.org/officeDocument/2006/relationships/notesSlide" Target="../notesSlides/notesSlide61.xml"/><Relationship Id="rId14" Type="http://schemas.openxmlformats.org/officeDocument/2006/relationships/slide" Target="slide55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64.xml"/><Relationship Id="rId3" Type="http://schemas.openxmlformats.org/officeDocument/2006/relationships/tags" Target="../tags/tag633.xml"/><Relationship Id="rId7" Type="http://schemas.openxmlformats.org/officeDocument/2006/relationships/tags" Target="../tags/tag637.xml"/><Relationship Id="rId12" Type="http://schemas.openxmlformats.org/officeDocument/2006/relationships/slide" Target="slide63.xml"/><Relationship Id="rId2" Type="http://schemas.openxmlformats.org/officeDocument/2006/relationships/tags" Target="../tags/tag632.xml"/><Relationship Id="rId16" Type="http://schemas.openxmlformats.org/officeDocument/2006/relationships/slide" Target="slide50.xml"/><Relationship Id="rId1" Type="http://schemas.openxmlformats.org/officeDocument/2006/relationships/tags" Target="../tags/tag631.xml"/><Relationship Id="rId6" Type="http://schemas.openxmlformats.org/officeDocument/2006/relationships/tags" Target="../tags/tag636.xml"/><Relationship Id="rId11" Type="http://schemas.openxmlformats.org/officeDocument/2006/relationships/slide" Target="slide62.xml"/><Relationship Id="rId5" Type="http://schemas.openxmlformats.org/officeDocument/2006/relationships/tags" Target="../tags/tag635.xml"/><Relationship Id="rId15" Type="http://schemas.openxmlformats.org/officeDocument/2006/relationships/slide" Target="slide53.xml"/><Relationship Id="rId10" Type="http://schemas.openxmlformats.org/officeDocument/2006/relationships/slide" Target="slide61.xml"/><Relationship Id="rId4" Type="http://schemas.openxmlformats.org/officeDocument/2006/relationships/tags" Target="../tags/tag634.xml"/><Relationship Id="rId9" Type="http://schemas.openxmlformats.org/officeDocument/2006/relationships/notesSlide" Target="../notesSlides/notesSlide62.xml"/><Relationship Id="rId14" Type="http://schemas.openxmlformats.org/officeDocument/2006/relationships/slide" Target="slide55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64.xml"/><Relationship Id="rId3" Type="http://schemas.openxmlformats.org/officeDocument/2006/relationships/tags" Target="../tags/tag640.xml"/><Relationship Id="rId7" Type="http://schemas.openxmlformats.org/officeDocument/2006/relationships/tags" Target="../tags/tag644.xml"/><Relationship Id="rId12" Type="http://schemas.openxmlformats.org/officeDocument/2006/relationships/slide" Target="slide63.xml"/><Relationship Id="rId2" Type="http://schemas.openxmlformats.org/officeDocument/2006/relationships/tags" Target="../tags/tag639.xml"/><Relationship Id="rId16" Type="http://schemas.openxmlformats.org/officeDocument/2006/relationships/slide" Target="slide50.xml"/><Relationship Id="rId1" Type="http://schemas.openxmlformats.org/officeDocument/2006/relationships/tags" Target="../tags/tag638.xml"/><Relationship Id="rId6" Type="http://schemas.openxmlformats.org/officeDocument/2006/relationships/tags" Target="../tags/tag643.xml"/><Relationship Id="rId11" Type="http://schemas.openxmlformats.org/officeDocument/2006/relationships/slide" Target="slide62.xml"/><Relationship Id="rId5" Type="http://schemas.openxmlformats.org/officeDocument/2006/relationships/tags" Target="../tags/tag642.xml"/><Relationship Id="rId15" Type="http://schemas.openxmlformats.org/officeDocument/2006/relationships/slide" Target="slide53.xml"/><Relationship Id="rId10" Type="http://schemas.openxmlformats.org/officeDocument/2006/relationships/slide" Target="slide61.xml"/><Relationship Id="rId4" Type="http://schemas.openxmlformats.org/officeDocument/2006/relationships/tags" Target="../tags/tag641.xml"/><Relationship Id="rId9" Type="http://schemas.openxmlformats.org/officeDocument/2006/relationships/notesSlide" Target="../notesSlides/notesSlide63.xml"/><Relationship Id="rId14" Type="http://schemas.openxmlformats.org/officeDocument/2006/relationships/slide" Target="slide55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64.xml"/><Relationship Id="rId3" Type="http://schemas.openxmlformats.org/officeDocument/2006/relationships/tags" Target="../tags/tag647.xml"/><Relationship Id="rId7" Type="http://schemas.openxmlformats.org/officeDocument/2006/relationships/tags" Target="../tags/tag651.xml"/><Relationship Id="rId12" Type="http://schemas.openxmlformats.org/officeDocument/2006/relationships/slide" Target="slide63.xml"/><Relationship Id="rId2" Type="http://schemas.openxmlformats.org/officeDocument/2006/relationships/tags" Target="../tags/tag646.xml"/><Relationship Id="rId16" Type="http://schemas.openxmlformats.org/officeDocument/2006/relationships/slide" Target="slide50.xml"/><Relationship Id="rId1" Type="http://schemas.openxmlformats.org/officeDocument/2006/relationships/tags" Target="../tags/tag645.xml"/><Relationship Id="rId6" Type="http://schemas.openxmlformats.org/officeDocument/2006/relationships/tags" Target="../tags/tag650.xml"/><Relationship Id="rId11" Type="http://schemas.openxmlformats.org/officeDocument/2006/relationships/slide" Target="slide62.xml"/><Relationship Id="rId5" Type="http://schemas.openxmlformats.org/officeDocument/2006/relationships/tags" Target="../tags/tag649.xml"/><Relationship Id="rId15" Type="http://schemas.openxmlformats.org/officeDocument/2006/relationships/slide" Target="slide53.xml"/><Relationship Id="rId10" Type="http://schemas.openxmlformats.org/officeDocument/2006/relationships/slide" Target="slide61.xml"/><Relationship Id="rId4" Type="http://schemas.openxmlformats.org/officeDocument/2006/relationships/tags" Target="../tags/tag648.xml"/><Relationship Id="rId9" Type="http://schemas.openxmlformats.org/officeDocument/2006/relationships/notesSlide" Target="../notesSlides/notesSlide64.xml"/><Relationship Id="rId14" Type="http://schemas.openxmlformats.org/officeDocument/2006/relationships/slide" Target="slide55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658.xml"/><Relationship Id="rId13" Type="http://schemas.openxmlformats.org/officeDocument/2006/relationships/tags" Target="../tags/tag663.xml"/><Relationship Id="rId18" Type="http://schemas.openxmlformats.org/officeDocument/2006/relationships/slide" Target="slide66.xml"/><Relationship Id="rId26" Type="http://schemas.openxmlformats.org/officeDocument/2006/relationships/oleObject" Target="../embeddings/oleObject81.bin"/><Relationship Id="rId3" Type="http://schemas.openxmlformats.org/officeDocument/2006/relationships/tags" Target="../tags/tag653.xml"/><Relationship Id="rId21" Type="http://schemas.openxmlformats.org/officeDocument/2006/relationships/slide" Target="slide82.xml"/><Relationship Id="rId7" Type="http://schemas.openxmlformats.org/officeDocument/2006/relationships/tags" Target="../tags/tag657.xml"/><Relationship Id="rId12" Type="http://schemas.openxmlformats.org/officeDocument/2006/relationships/tags" Target="../tags/tag662.xml"/><Relationship Id="rId17" Type="http://schemas.openxmlformats.org/officeDocument/2006/relationships/slide" Target="slide71.xml"/><Relationship Id="rId25" Type="http://schemas.openxmlformats.org/officeDocument/2006/relationships/image" Target="../media/image83.emf"/><Relationship Id="rId2" Type="http://schemas.openxmlformats.org/officeDocument/2006/relationships/tags" Target="../tags/tag652.xml"/><Relationship Id="rId16" Type="http://schemas.openxmlformats.org/officeDocument/2006/relationships/slide" Target="slide77.xml"/><Relationship Id="rId20" Type="http://schemas.openxmlformats.org/officeDocument/2006/relationships/slide" Target="slide81.xml"/><Relationship Id="rId1" Type="http://schemas.openxmlformats.org/officeDocument/2006/relationships/vmlDrawing" Target="../drawings/vmlDrawing43.vml"/><Relationship Id="rId6" Type="http://schemas.openxmlformats.org/officeDocument/2006/relationships/tags" Target="../tags/tag656.xml"/><Relationship Id="rId11" Type="http://schemas.openxmlformats.org/officeDocument/2006/relationships/tags" Target="../tags/tag661.xml"/><Relationship Id="rId24" Type="http://schemas.openxmlformats.org/officeDocument/2006/relationships/oleObject" Target="../embeddings/oleObject80.bin"/><Relationship Id="rId5" Type="http://schemas.openxmlformats.org/officeDocument/2006/relationships/tags" Target="../tags/tag655.xml"/><Relationship Id="rId15" Type="http://schemas.openxmlformats.org/officeDocument/2006/relationships/notesSlide" Target="../notesSlides/notesSlide65.xml"/><Relationship Id="rId23" Type="http://schemas.openxmlformats.org/officeDocument/2006/relationships/image" Target="../media/image82.emf"/><Relationship Id="rId10" Type="http://schemas.openxmlformats.org/officeDocument/2006/relationships/tags" Target="../tags/tag660.xml"/><Relationship Id="rId19" Type="http://schemas.openxmlformats.org/officeDocument/2006/relationships/slide" Target="slide65.xml"/><Relationship Id="rId4" Type="http://schemas.openxmlformats.org/officeDocument/2006/relationships/tags" Target="../tags/tag654.xml"/><Relationship Id="rId9" Type="http://schemas.openxmlformats.org/officeDocument/2006/relationships/tags" Target="../tags/tag659.xml"/><Relationship Id="rId14" Type="http://schemas.openxmlformats.org/officeDocument/2006/relationships/slideLayout" Target="../slideLayouts/slideLayout10.xml"/><Relationship Id="rId22" Type="http://schemas.openxmlformats.org/officeDocument/2006/relationships/oleObject" Target="../embeddings/oleObject79.bin"/><Relationship Id="rId27" Type="http://schemas.openxmlformats.org/officeDocument/2006/relationships/image" Target="../media/image84.e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tags" Target="../tags/tag670.xml"/><Relationship Id="rId13" Type="http://schemas.openxmlformats.org/officeDocument/2006/relationships/notesSlide" Target="../notesSlides/notesSlide66.xml"/><Relationship Id="rId18" Type="http://schemas.openxmlformats.org/officeDocument/2006/relationships/slide" Target="slide77.xml"/><Relationship Id="rId3" Type="http://schemas.openxmlformats.org/officeDocument/2006/relationships/tags" Target="../tags/tag665.xml"/><Relationship Id="rId21" Type="http://schemas.openxmlformats.org/officeDocument/2006/relationships/slide" Target="slide81.xml"/><Relationship Id="rId7" Type="http://schemas.openxmlformats.org/officeDocument/2006/relationships/tags" Target="../tags/tag669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67.xml"/><Relationship Id="rId25" Type="http://schemas.openxmlformats.org/officeDocument/2006/relationships/slide" Target="slide70.xml"/><Relationship Id="rId2" Type="http://schemas.openxmlformats.org/officeDocument/2006/relationships/tags" Target="../tags/tag664.xml"/><Relationship Id="rId16" Type="http://schemas.openxmlformats.org/officeDocument/2006/relationships/slide" Target="slide66.xml"/><Relationship Id="rId20" Type="http://schemas.openxmlformats.org/officeDocument/2006/relationships/slide" Target="slide65.xml"/><Relationship Id="rId1" Type="http://schemas.openxmlformats.org/officeDocument/2006/relationships/vmlDrawing" Target="../drawings/vmlDrawing44.vml"/><Relationship Id="rId6" Type="http://schemas.openxmlformats.org/officeDocument/2006/relationships/tags" Target="../tags/tag668.xml"/><Relationship Id="rId11" Type="http://schemas.openxmlformats.org/officeDocument/2006/relationships/tags" Target="../tags/tag673.xml"/><Relationship Id="rId24" Type="http://schemas.openxmlformats.org/officeDocument/2006/relationships/slide" Target="slide69.xml"/><Relationship Id="rId5" Type="http://schemas.openxmlformats.org/officeDocument/2006/relationships/tags" Target="../tags/tag667.xml"/><Relationship Id="rId15" Type="http://schemas.openxmlformats.org/officeDocument/2006/relationships/image" Target="../media/image85.emf"/><Relationship Id="rId23" Type="http://schemas.openxmlformats.org/officeDocument/2006/relationships/slide" Target="slide68.xml"/><Relationship Id="rId10" Type="http://schemas.openxmlformats.org/officeDocument/2006/relationships/tags" Target="../tags/tag672.xml"/><Relationship Id="rId19" Type="http://schemas.openxmlformats.org/officeDocument/2006/relationships/slide" Target="slide71.xml"/><Relationship Id="rId4" Type="http://schemas.openxmlformats.org/officeDocument/2006/relationships/tags" Target="../tags/tag666.xml"/><Relationship Id="rId9" Type="http://schemas.openxmlformats.org/officeDocument/2006/relationships/tags" Target="../tags/tag671.xml"/><Relationship Id="rId14" Type="http://schemas.openxmlformats.org/officeDocument/2006/relationships/oleObject" Target="../embeddings/oleObject82.bin"/><Relationship Id="rId22" Type="http://schemas.openxmlformats.org/officeDocument/2006/relationships/slide" Target="slide8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tags" Target="../tags/tag680.xml"/><Relationship Id="rId13" Type="http://schemas.openxmlformats.org/officeDocument/2006/relationships/notesSlide" Target="../notesSlides/notesSlide67.xml"/><Relationship Id="rId18" Type="http://schemas.openxmlformats.org/officeDocument/2006/relationships/slide" Target="slide66.xml"/><Relationship Id="rId3" Type="http://schemas.openxmlformats.org/officeDocument/2006/relationships/tags" Target="../tags/tag675.xml"/><Relationship Id="rId21" Type="http://schemas.openxmlformats.org/officeDocument/2006/relationships/slide" Target="slide65.xml"/><Relationship Id="rId7" Type="http://schemas.openxmlformats.org/officeDocument/2006/relationships/tags" Target="../tags/tag679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1.xml"/><Relationship Id="rId25" Type="http://schemas.openxmlformats.org/officeDocument/2006/relationships/slide" Target="slide70.xml"/><Relationship Id="rId2" Type="http://schemas.openxmlformats.org/officeDocument/2006/relationships/tags" Target="../tags/tag674.xml"/><Relationship Id="rId16" Type="http://schemas.openxmlformats.org/officeDocument/2006/relationships/slide" Target="slide77.xml"/><Relationship Id="rId20" Type="http://schemas.openxmlformats.org/officeDocument/2006/relationships/slide" Target="slide82.xml"/><Relationship Id="rId1" Type="http://schemas.openxmlformats.org/officeDocument/2006/relationships/vmlDrawing" Target="../drawings/vmlDrawing45.vml"/><Relationship Id="rId6" Type="http://schemas.openxmlformats.org/officeDocument/2006/relationships/tags" Target="../tags/tag678.xml"/><Relationship Id="rId11" Type="http://schemas.openxmlformats.org/officeDocument/2006/relationships/tags" Target="../tags/tag683.xml"/><Relationship Id="rId24" Type="http://schemas.openxmlformats.org/officeDocument/2006/relationships/slide" Target="slide69.xml"/><Relationship Id="rId5" Type="http://schemas.openxmlformats.org/officeDocument/2006/relationships/tags" Target="../tags/tag677.xml"/><Relationship Id="rId15" Type="http://schemas.openxmlformats.org/officeDocument/2006/relationships/image" Target="../media/image86.emf"/><Relationship Id="rId23" Type="http://schemas.openxmlformats.org/officeDocument/2006/relationships/slide" Target="slide68.xml"/><Relationship Id="rId10" Type="http://schemas.openxmlformats.org/officeDocument/2006/relationships/tags" Target="../tags/tag682.xml"/><Relationship Id="rId19" Type="http://schemas.openxmlformats.org/officeDocument/2006/relationships/slide" Target="slide81.xml"/><Relationship Id="rId4" Type="http://schemas.openxmlformats.org/officeDocument/2006/relationships/tags" Target="../tags/tag676.xml"/><Relationship Id="rId9" Type="http://schemas.openxmlformats.org/officeDocument/2006/relationships/tags" Target="../tags/tag681.xml"/><Relationship Id="rId14" Type="http://schemas.openxmlformats.org/officeDocument/2006/relationships/oleObject" Target="../embeddings/oleObject83.bin"/><Relationship Id="rId22" Type="http://schemas.openxmlformats.org/officeDocument/2006/relationships/slide" Target="slide67.xml"/></Relationships>
</file>

<file path=ppt/slides/_rels/slide68.xml.rels><?xml version="1.0" encoding="UTF-8" standalone="yes"?>
<Relationships xmlns="http://schemas.openxmlformats.org/package/2006/relationships"><Relationship Id="rId13" Type="http://schemas.openxmlformats.org/officeDocument/2006/relationships/tags" Target="../tags/tag695.xml"/><Relationship Id="rId18" Type="http://schemas.openxmlformats.org/officeDocument/2006/relationships/tags" Target="../tags/tag700.xml"/><Relationship Id="rId26" Type="http://schemas.openxmlformats.org/officeDocument/2006/relationships/oleObject" Target="../embeddings/oleObject86.bin"/><Relationship Id="rId39" Type="http://schemas.openxmlformats.org/officeDocument/2006/relationships/image" Target="../media/image95.emf"/><Relationship Id="rId3" Type="http://schemas.openxmlformats.org/officeDocument/2006/relationships/tags" Target="../tags/tag685.xml"/><Relationship Id="rId21" Type="http://schemas.openxmlformats.org/officeDocument/2006/relationships/notesSlide" Target="../notesSlides/notesSlide68.xml"/><Relationship Id="rId34" Type="http://schemas.openxmlformats.org/officeDocument/2006/relationships/oleObject" Target="../embeddings/oleObject90.bin"/><Relationship Id="rId42" Type="http://schemas.openxmlformats.org/officeDocument/2006/relationships/slide" Target="slide66.xml"/><Relationship Id="rId47" Type="http://schemas.openxmlformats.org/officeDocument/2006/relationships/slide" Target="slide68.xml"/><Relationship Id="rId7" Type="http://schemas.openxmlformats.org/officeDocument/2006/relationships/tags" Target="../tags/tag689.xml"/><Relationship Id="rId12" Type="http://schemas.openxmlformats.org/officeDocument/2006/relationships/tags" Target="../tags/tag694.xml"/><Relationship Id="rId17" Type="http://schemas.openxmlformats.org/officeDocument/2006/relationships/tags" Target="../tags/tag699.xml"/><Relationship Id="rId25" Type="http://schemas.openxmlformats.org/officeDocument/2006/relationships/image" Target="../media/image88.emf"/><Relationship Id="rId33" Type="http://schemas.openxmlformats.org/officeDocument/2006/relationships/image" Target="../media/image92.emf"/><Relationship Id="rId38" Type="http://schemas.openxmlformats.org/officeDocument/2006/relationships/oleObject" Target="../embeddings/oleObject92.bin"/><Relationship Id="rId46" Type="http://schemas.openxmlformats.org/officeDocument/2006/relationships/slide" Target="slide67.xml"/><Relationship Id="rId2" Type="http://schemas.openxmlformats.org/officeDocument/2006/relationships/tags" Target="../tags/tag684.xml"/><Relationship Id="rId16" Type="http://schemas.openxmlformats.org/officeDocument/2006/relationships/tags" Target="../tags/tag698.xml"/><Relationship Id="rId20" Type="http://schemas.openxmlformats.org/officeDocument/2006/relationships/slideLayout" Target="../slideLayouts/slideLayout10.xml"/><Relationship Id="rId29" Type="http://schemas.openxmlformats.org/officeDocument/2006/relationships/image" Target="../media/image90.emf"/><Relationship Id="rId41" Type="http://schemas.openxmlformats.org/officeDocument/2006/relationships/slide" Target="slide71.xml"/><Relationship Id="rId1" Type="http://schemas.openxmlformats.org/officeDocument/2006/relationships/vmlDrawing" Target="../drawings/vmlDrawing46.vml"/><Relationship Id="rId6" Type="http://schemas.openxmlformats.org/officeDocument/2006/relationships/tags" Target="../tags/tag688.xml"/><Relationship Id="rId11" Type="http://schemas.openxmlformats.org/officeDocument/2006/relationships/tags" Target="../tags/tag693.xml"/><Relationship Id="rId24" Type="http://schemas.openxmlformats.org/officeDocument/2006/relationships/oleObject" Target="../embeddings/oleObject85.bin"/><Relationship Id="rId32" Type="http://schemas.openxmlformats.org/officeDocument/2006/relationships/oleObject" Target="../embeddings/oleObject89.bin"/><Relationship Id="rId37" Type="http://schemas.openxmlformats.org/officeDocument/2006/relationships/image" Target="../media/image94.emf"/><Relationship Id="rId40" Type="http://schemas.openxmlformats.org/officeDocument/2006/relationships/slide" Target="slide77.xml"/><Relationship Id="rId45" Type="http://schemas.openxmlformats.org/officeDocument/2006/relationships/slide" Target="slide65.xml"/><Relationship Id="rId5" Type="http://schemas.openxmlformats.org/officeDocument/2006/relationships/tags" Target="../tags/tag687.xml"/><Relationship Id="rId15" Type="http://schemas.openxmlformats.org/officeDocument/2006/relationships/tags" Target="../tags/tag697.xml"/><Relationship Id="rId23" Type="http://schemas.openxmlformats.org/officeDocument/2006/relationships/image" Target="../media/image87.emf"/><Relationship Id="rId28" Type="http://schemas.openxmlformats.org/officeDocument/2006/relationships/oleObject" Target="../embeddings/oleObject87.bin"/><Relationship Id="rId36" Type="http://schemas.openxmlformats.org/officeDocument/2006/relationships/oleObject" Target="../embeddings/oleObject91.bin"/><Relationship Id="rId49" Type="http://schemas.openxmlformats.org/officeDocument/2006/relationships/slide" Target="slide70.xml"/><Relationship Id="rId10" Type="http://schemas.openxmlformats.org/officeDocument/2006/relationships/tags" Target="../tags/tag692.xml"/><Relationship Id="rId19" Type="http://schemas.openxmlformats.org/officeDocument/2006/relationships/tags" Target="../tags/tag701.xml"/><Relationship Id="rId31" Type="http://schemas.openxmlformats.org/officeDocument/2006/relationships/image" Target="../media/image91.emf"/><Relationship Id="rId44" Type="http://schemas.openxmlformats.org/officeDocument/2006/relationships/slide" Target="slide82.xml"/><Relationship Id="rId4" Type="http://schemas.openxmlformats.org/officeDocument/2006/relationships/tags" Target="../tags/tag686.xml"/><Relationship Id="rId9" Type="http://schemas.openxmlformats.org/officeDocument/2006/relationships/tags" Target="../tags/tag691.xml"/><Relationship Id="rId14" Type="http://schemas.openxmlformats.org/officeDocument/2006/relationships/tags" Target="../tags/tag696.xml"/><Relationship Id="rId22" Type="http://schemas.openxmlformats.org/officeDocument/2006/relationships/oleObject" Target="../embeddings/oleObject84.bin"/><Relationship Id="rId27" Type="http://schemas.openxmlformats.org/officeDocument/2006/relationships/image" Target="../media/image89.emf"/><Relationship Id="rId30" Type="http://schemas.openxmlformats.org/officeDocument/2006/relationships/oleObject" Target="../embeddings/oleObject88.bin"/><Relationship Id="rId35" Type="http://schemas.openxmlformats.org/officeDocument/2006/relationships/image" Target="../media/image93.emf"/><Relationship Id="rId43" Type="http://schemas.openxmlformats.org/officeDocument/2006/relationships/slide" Target="slide81.xml"/><Relationship Id="rId48" Type="http://schemas.openxmlformats.org/officeDocument/2006/relationships/slide" Target="slide69.xml"/><Relationship Id="rId8" Type="http://schemas.openxmlformats.org/officeDocument/2006/relationships/tags" Target="../tags/tag690.xml"/></Relationships>
</file>

<file path=ppt/slides/_rels/slide69.xml.rels><?xml version="1.0" encoding="UTF-8" standalone="yes"?>
<Relationships xmlns="http://schemas.openxmlformats.org/package/2006/relationships"><Relationship Id="rId13" Type="http://schemas.openxmlformats.org/officeDocument/2006/relationships/tags" Target="../tags/tag713.xml"/><Relationship Id="rId18" Type="http://schemas.openxmlformats.org/officeDocument/2006/relationships/tags" Target="../tags/tag718.xml"/><Relationship Id="rId26" Type="http://schemas.openxmlformats.org/officeDocument/2006/relationships/slideLayout" Target="../slideLayouts/slideLayout10.xml"/><Relationship Id="rId39" Type="http://schemas.openxmlformats.org/officeDocument/2006/relationships/image" Target="../media/image101.emf"/><Relationship Id="rId21" Type="http://schemas.openxmlformats.org/officeDocument/2006/relationships/tags" Target="../tags/tag721.xml"/><Relationship Id="rId34" Type="http://schemas.openxmlformats.org/officeDocument/2006/relationships/oleObject" Target="../embeddings/oleObject96.bin"/><Relationship Id="rId42" Type="http://schemas.openxmlformats.org/officeDocument/2006/relationships/oleObject" Target="../embeddings/oleObject100.bin"/><Relationship Id="rId47" Type="http://schemas.openxmlformats.org/officeDocument/2006/relationships/image" Target="../media/image105.emf"/><Relationship Id="rId50" Type="http://schemas.openxmlformats.org/officeDocument/2006/relationships/oleObject" Target="../embeddings/oleObject104.bin"/><Relationship Id="rId55" Type="http://schemas.openxmlformats.org/officeDocument/2006/relationships/image" Target="../media/image109.emf"/><Relationship Id="rId63" Type="http://schemas.openxmlformats.org/officeDocument/2006/relationships/slide" Target="slide65.xml"/><Relationship Id="rId7" Type="http://schemas.openxmlformats.org/officeDocument/2006/relationships/tags" Target="../tags/tag707.xml"/><Relationship Id="rId2" Type="http://schemas.openxmlformats.org/officeDocument/2006/relationships/tags" Target="../tags/tag702.xml"/><Relationship Id="rId16" Type="http://schemas.openxmlformats.org/officeDocument/2006/relationships/tags" Target="../tags/tag716.xml"/><Relationship Id="rId29" Type="http://schemas.openxmlformats.org/officeDocument/2006/relationships/image" Target="../media/image96.emf"/><Relationship Id="rId1" Type="http://schemas.openxmlformats.org/officeDocument/2006/relationships/vmlDrawing" Target="../drawings/vmlDrawing47.vml"/><Relationship Id="rId6" Type="http://schemas.openxmlformats.org/officeDocument/2006/relationships/tags" Target="../tags/tag706.xml"/><Relationship Id="rId11" Type="http://schemas.openxmlformats.org/officeDocument/2006/relationships/tags" Target="../tags/tag711.xml"/><Relationship Id="rId24" Type="http://schemas.openxmlformats.org/officeDocument/2006/relationships/tags" Target="../tags/tag724.xml"/><Relationship Id="rId32" Type="http://schemas.openxmlformats.org/officeDocument/2006/relationships/oleObject" Target="../embeddings/oleObject95.bin"/><Relationship Id="rId37" Type="http://schemas.openxmlformats.org/officeDocument/2006/relationships/image" Target="../media/image100.emf"/><Relationship Id="rId40" Type="http://schemas.openxmlformats.org/officeDocument/2006/relationships/oleObject" Target="../embeddings/oleObject99.bin"/><Relationship Id="rId45" Type="http://schemas.openxmlformats.org/officeDocument/2006/relationships/image" Target="../media/image104.emf"/><Relationship Id="rId53" Type="http://schemas.openxmlformats.org/officeDocument/2006/relationships/image" Target="../media/image108.emf"/><Relationship Id="rId58" Type="http://schemas.openxmlformats.org/officeDocument/2006/relationships/slide" Target="slide77.xml"/><Relationship Id="rId66" Type="http://schemas.openxmlformats.org/officeDocument/2006/relationships/slide" Target="slide69.xml"/><Relationship Id="rId5" Type="http://schemas.openxmlformats.org/officeDocument/2006/relationships/tags" Target="../tags/tag705.xml"/><Relationship Id="rId15" Type="http://schemas.openxmlformats.org/officeDocument/2006/relationships/tags" Target="../tags/tag715.xml"/><Relationship Id="rId23" Type="http://schemas.openxmlformats.org/officeDocument/2006/relationships/tags" Target="../tags/tag723.xml"/><Relationship Id="rId28" Type="http://schemas.openxmlformats.org/officeDocument/2006/relationships/oleObject" Target="../embeddings/oleObject93.bin"/><Relationship Id="rId36" Type="http://schemas.openxmlformats.org/officeDocument/2006/relationships/oleObject" Target="../embeddings/oleObject97.bin"/><Relationship Id="rId49" Type="http://schemas.openxmlformats.org/officeDocument/2006/relationships/image" Target="../media/image106.emf"/><Relationship Id="rId57" Type="http://schemas.openxmlformats.org/officeDocument/2006/relationships/image" Target="../media/image110.emf"/><Relationship Id="rId61" Type="http://schemas.openxmlformats.org/officeDocument/2006/relationships/slide" Target="slide81.xml"/><Relationship Id="rId10" Type="http://schemas.openxmlformats.org/officeDocument/2006/relationships/tags" Target="../tags/tag710.xml"/><Relationship Id="rId19" Type="http://schemas.openxmlformats.org/officeDocument/2006/relationships/tags" Target="../tags/tag719.xml"/><Relationship Id="rId31" Type="http://schemas.openxmlformats.org/officeDocument/2006/relationships/image" Target="../media/image97.emf"/><Relationship Id="rId44" Type="http://schemas.openxmlformats.org/officeDocument/2006/relationships/oleObject" Target="../embeddings/oleObject101.bin"/><Relationship Id="rId52" Type="http://schemas.openxmlformats.org/officeDocument/2006/relationships/oleObject" Target="../embeddings/oleObject105.bin"/><Relationship Id="rId60" Type="http://schemas.openxmlformats.org/officeDocument/2006/relationships/slide" Target="slide66.xml"/><Relationship Id="rId65" Type="http://schemas.openxmlformats.org/officeDocument/2006/relationships/slide" Target="slide68.xml"/><Relationship Id="rId4" Type="http://schemas.openxmlformats.org/officeDocument/2006/relationships/tags" Target="../tags/tag704.xml"/><Relationship Id="rId9" Type="http://schemas.openxmlformats.org/officeDocument/2006/relationships/tags" Target="../tags/tag709.xml"/><Relationship Id="rId14" Type="http://schemas.openxmlformats.org/officeDocument/2006/relationships/tags" Target="../tags/tag714.xml"/><Relationship Id="rId22" Type="http://schemas.openxmlformats.org/officeDocument/2006/relationships/tags" Target="../tags/tag722.xml"/><Relationship Id="rId27" Type="http://schemas.openxmlformats.org/officeDocument/2006/relationships/notesSlide" Target="../notesSlides/notesSlide69.xml"/><Relationship Id="rId30" Type="http://schemas.openxmlformats.org/officeDocument/2006/relationships/oleObject" Target="../embeddings/oleObject94.bin"/><Relationship Id="rId35" Type="http://schemas.openxmlformats.org/officeDocument/2006/relationships/image" Target="../media/image99.emf"/><Relationship Id="rId43" Type="http://schemas.openxmlformats.org/officeDocument/2006/relationships/image" Target="../media/image103.emf"/><Relationship Id="rId48" Type="http://schemas.openxmlformats.org/officeDocument/2006/relationships/oleObject" Target="../embeddings/oleObject103.bin"/><Relationship Id="rId56" Type="http://schemas.openxmlformats.org/officeDocument/2006/relationships/oleObject" Target="../embeddings/oleObject107.bin"/><Relationship Id="rId64" Type="http://schemas.openxmlformats.org/officeDocument/2006/relationships/slide" Target="slide67.xml"/><Relationship Id="rId8" Type="http://schemas.openxmlformats.org/officeDocument/2006/relationships/tags" Target="../tags/tag708.xml"/><Relationship Id="rId51" Type="http://schemas.openxmlformats.org/officeDocument/2006/relationships/image" Target="../media/image107.emf"/><Relationship Id="rId3" Type="http://schemas.openxmlformats.org/officeDocument/2006/relationships/tags" Target="../tags/tag703.xml"/><Relationship Id="rId12" Type="http://schemas.openxmlformats.org/officeDocument/2006/relationships/tags" Target="../tags/tag712.xml"/><Relationship Id="rId17" Type="http://schemas.openxmlformats.org/officeDocument/2006/relationships/tags" Target="../tags/tag717.xml"/><Relationship Id="rId25" Type="http://schemas.openxmlformats.org/officeDocument/2006/relationships/tags" Target="../tags/tag725.xml"/><Relationship Id="rId33" Type="http://schemas.openxmlformats.org/officeDocument/2006/relationships/image" Target="../media/image98.emf"/><Relationship Id="rId38" Type="http://schemas.openxmlformats.org/officeDocument/2006/relationships/oleObject" Target="../embeddings/oleObject98.bin"/><Relationship Id="rId46" Type="http://schemas.openxmlformats.org/officeDocument/2006/relationships/oleObject" Target="../embeddings/oleObject102.bin"/><Relationship Id="rId59" Type="http://schemas.openxmlformats.org/officeDocument/2006/relationships/slide" Target="slide71.xml"/><Relationship Id="rId67" Type="http://schemas.openxmlformats.org/officeDocument/2006/relationships/slide" Target="slide70.xml"/><Relationship Id="rId20" Type="http://schemas.openxmlformats.org/officeDocument/2006/relationships/tags" Target="../tags/tag720.xml"/><Relationship Id="rId41" Type="http://schemas.openxmlformats.org/officeDocument/2006/relationships/image" Target="../media/image102.emf"/><Relationship Id="rId54" Type="http://schemas.openxmlformats.org/officeDocument/2006/relationships/oleObject" Target="../embeddings/oleObject106.bin"/><Relationship Id="rId62" Type="http://schemas.openxmlformats.org/officeDocument/2006/relationships/slide" Target="slide82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103.xml"/><Relationship Id="rId18" Type="http://schemas.openxmlformats.org/officeDocument/2006/relationships/tags" Target="../tags/tag108.xml"/><Relationship Id="rId26" Type="http://schemas.openxmlformats.org/officeDocument/2006/relationships/slide" Target="slide14.xml"/><Relationship Id="rId39" Type="http://schemas.openxmlformats.org/officeDocument/2006/relationships/image" Target="../media/image11.emf"/><Relationship Id="rId3" Type="http://schemas.openxmlformats.org/officeDocument/2006/relationships/tags" Target="../tags/tag93.xml"/><Relationship Id="rId21" Type="http://schemas.openxmlformats.org/officeDocument/2006/relationships/notesSlide" Target="../notesSlides/notesSlide7.xml"/><Relationship Id="rId34" Type="http://schemas.openxmlformats.org/officeDocument/2006/relationships/oleObject" Target="../embeddings/oleObject6.bin"/><Relationship Id="rId42" Type="http://schemas.openxmlformats.org/officeDocument/2006/relationships/oleObject" Target="../embeddings/oleObject10.bin"/><Relationship Id="rId47" Type="http://schemas.openxmlformats.org/officeDocument/2006/relationships/slide" Target="slide8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5" Type="http://schemas.openxmlformats.org/officeDocument/2006/relationships/slide" Target="slide20.xml"/><Relationship Id="rId33" Type="http://schemas.openxmlformats.org/officeDocument/2006/relationships/image" Target="../media/image8.emf"/><Relationship Id="rId38" Type="http://schemas.openxmlformats.org/officeDocument/2006/relationships/oleObject" Target="../embeddings/oleObject8.bin"/><Relationship Id="rId46" Type="http://schemas.openxmlformats.org/officeDocument/2006/relationships/slide" Target="slide7.xml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20" Type="http://schemas.openxmlformats.org/officeDocument/2006/relationships/slideLayout" Target="../slideLayouts/slideLayout4.xml"/><Relationship Id="rId29" Type="http://schemas.openxmlformats.org/officeDocument/2006/relationships/image" Target="../media/image6.emf"/><Relationship Id="rId41" Type="http://schemas.openxmlformats.org/officeDocument/2006/relationships/image" Target="../media/image12.emf"/><Relationship Id="rId1" Type="http://schemas.openxmlformats.org/officeDocument/2006/relationships/vmlDrawing" Target="../drawings/vmlDrawing3.v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24" Type="http://schemas.openxmlformats.org/officeDocument/2006/relationships/slide" Target="slide6.xml"/><Relationship Id="rId32" Type="http://schemas.openxmlformats.org/officeDocument/2006/relationships/oleObject" Target="../embeddings/oleObject5.bin"/><Relationship Id="rId37" Type="http://schemas.openxmlformats.org/officeDocument/2006/relationships/image" Target="../media/image10.emf"/><Relationship Id="rId40" Type="http://schemas.openxmlformats.org/officeDocument/2006/relationships/oleObject" Target="../embeddings/oleObject9.bin"/><Relationship Id="rId45" Type="http://schemas.openxmlformats.org/officeDocument/2006/relationships/image" Target="../media/image14.emf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23" Type="http://schemas.openxmlformats.org/officeDocument/2006/relationships/slide" Target="slide11.xml"/><Relationship Id="rId28" Type="http://schemas.openxmlformats.org/officeDocument/2006/relationships/oleObject" Target="../embeddings/oleObject3.bin"/><Relationship Id="rId36" Type="http://schemas.openxmlformats.org/officeDocument/2006/relationships/oleObject" Target="../embeddings/oleObject7.bin"/><Relationship Id="rId49" Type="http://schemas.openxmlformats.org/officeDocument/2006/relationships/slide" Target="slide10.xml"/><Relationship Id="rId10" Type="http://schemas.openxmlformats.org/officeDocument/2006/relationships/tags" Target="../tags/tag100.xml"/><Relationship Id="rId19" Type="http://schemas.openxmlformats.org/officeDocument/2006/relationships/tags" Target="../tags/tag109.xml"/><Relationship Id="rId31" Type="http://schemas.openxmlformats.org/officeDocument/2006/relationships/image" Target="../media/image7.emf"/><Relationship Id="rId44" Type="http://schemas.openxmlformats.org/officeDocument/2006/relationships/oleObject" Target="../embeddings/oleObject11.bin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Relationship Id="rId22" Type="http://schemas.openxmlformats.org/officeDocument/2006/relationships/slide" Target="slide13.xml"/><Relationship Id="rId27" Type="http://schemas.openxmlformats.org/officeDocument/2006/relationships/slide" Target="slide4.xml"/><Relationship Id="rId30" Type="http://schemas.openxmlformats.org/officeDocument/2006/relationships/oleObject" Target="../embeddings/oleObject4.bin"/><Relationship Id="rId35" Type="http://schemas.openxmlformats.org/officeDocument/2006/relationships/image" Target="../media/image9.emf"/><Relationship Id="rId43" Type="http://schemas.openxmlformats.org/officeDocument/2006/relationships/image" Target="../media/image13.emf"/><Relationship Id="rId48" Type="http://schemas.openxmlformats.org/officeDocument/2006/relationships/slide" Target="slide9.xml"/><Relationship Id="rId8" Type="http://schemas.openxmlformats.org/officeDocument/2006/relationships/tags" Target="../tags/tag98.xml"/></Relationships>
</file>

<file path=ppt/slides/_rels/slide70.xml.rels><?xml version="1.0" encoding="UTF-8" standalone="yes"?>
<Relationships xmlns="http://schemas.openxmlformats.org/package/2006/relationships"><Relationship Id="rId13" Type="http://schemas.openxmlformats.org/officeDocument/2006/relationships/tags" Target="../tags/tag737.xml"/><Relationship Id="rId18" Type="http://schemas.openxmlformats.org/officeDocument/2006/relationships/tags" Target="../tags/tag742.xml"/><Relationship Id="rId26" Type="http://schemas.openxmlformats.org/officeDocument/2006/relationships/slideLayout" Target="../slideLayouts/slideLayout10.xml"/><Relationship Id="rId39" Type="http://schemas.openxmlformats.org/officeDocument/2006/relationships/image" Target="../media/image116.emf"/><Relationship Id="rId21" Type="http://schemas.openxmlformats.org/officeDocument/2006/relationships/tags" Target="../tags/tag745.xml"/><Relationship Id="rId34" Type="http://schemas.openxmlformats.org/officeDocument/2006/relationships/oleObject" Target="../embeddings/oleObject111.bin"/><Relationship Id="rId42" Type="http://schemas.openxmlformats.org/officeDocument/2006/relationships/oleObject" Target="../embeddings/oleObject115.bin"/><Relationship Id="rId47" Type="http://schemas.openxmlformats.org/officeDocument/2006/relationships/image" Target="../media/image120.emf"/><Relationship Id="rId50" Type="http://schemas.openxmlformats.org/officeDocument/2006/relationships/oleObject" Target="../embeddings/oleObject119.bin"/><Relationship Id="rId55" Type="http://schemas.openxmlformats.org/officeDocument/2006/relationships/image" Target="../media/image124.emf"/><Relationship Id="rId63" Type="http://schemas.openxmlformats.org/officeDocument/2006/relationships/slide" Target="slide65.xml"/><Relationship Id="rId7" Type="http://schemas.openxmlformats.org/officeDocument/2006/relationships/tags" Target="../tags/tag731.xml"/><Relationship Id="rId2" Type="http://schemas.openxmlformats.org/officeDocument/2006/relationships/tags" Target="../tags/tag726.xml"/><Relationship Id="rId16" Type="http://schemas.openxmlformats.org/officeDocument/2006/relationships/tags" Target="../tags/tag740.xml"/><Relationship Id="rId29" Type="http://schemas.openxmlformats.org/officeDocument/2006/relationships/image" Target="../media/image111.emf"/><Relationship Id="rId1" Type="http://schemas.openxmlformats.org/officeDocument/2006/relationships/vmlDrawing" Target="../drawings/vmlDrawing48.vml"/><Relationship Id="rId6" Type="http://schemas.openxmlformats.org/officeDocument/2006/relationships/tags" Target="../tags/tag730.xml"/><Relationship Id="rId11" Type="http://schemas.openxmlformats.org/officeDocument/2006/relationships/tags" Target="../tags/tag735.xml"/><Relationship Id="rId24" Type="http://schemas.openxmlformats.org/officeDocument/2006/relationships/tags" Target="../tags/tag748.xml"/><Relationship Id="rId32" Type="http://schemas.openxmlformats.org/officeDocument/2006/relationships/oleObject" Target="../embeddings/oleObject110.bin"/><Relationship Id="rId37" Type="http://schemas.openxmlformats.org/officeDocument/2006/relationships/image" Target="../media/image115.emf"/><Relationship Id="rId40" Type="http://schemas.openxmlformats.org/officeDocument/2006/relationships/oleObject" Target="../embeddings/oleObject114.bin"/><Relationship Id="rId45" Type="http://schemas.openxmlformats.org/officeDocument/2006/relationships/image" Target="../media/image119.emf"/><Relationship Id="rId53" Type="http://schemas.openxmlformats.org/officeDocument/2006/relationships/image" Target="../media/image123.emf"/><Relationship Id="rId58" Type="http://schemas.openxmlformats.org/officeDocument/2006/relationships/slide" Target="slide77.xml"/><Relationship Id="rId66" Type="http://schemas.openxmlformats.org/officeDocument/2006/relationships/slide" Target="slide69.xml"/><Relationship Id="rId5" Type="http://schemas.openxmlformats.org/officeDocument/2006/relationships/tags" Target="../tags/tag729.xml"/><Relationship Id="rId15" Type="http://schemas.openxmlformats.org/officeDocument/2006/relationships/tags" Target="../tags/tag739.xml"/><Relationship Id="rId23" Type="http://schemas.openxmlformats.org/officeDocument/2006/relationships/tags" Target="../tags/tag747.xml"/><Relationship Id="rId28" Type="http://schemas.openxmlformats.org/officeDocument/2006/relationships/oleObject" Target="../embeddings/oleObject108.bin"/><Relationship Id="rId36" Type="http://schemas.openxmlformats.org/officeDocument/2006/relationships/oleObject" Target="../embeddings/oleObject112.bin"/><Relationship Id="rId49" Type="http://schemas.openxmlformats.org/officeDocument/2006/relationships/image" Target="../media/image121.emf"/><Relationship Id="rId57" Type="http://schemas.openxmlformats.org/officeDocument/2006/relationships/image" Target="../media/image125.emf"/><Relationship Id="rId61" Type="http://schemas.openxmlformats.org/officeDocument/2006/relationships/slide" Target="slide81.xml"/><Relationship Id="rId10" Type="http://schemas.openxmlformats.org/officeDocument/2006/relationships/tags" Target="../tags/tag734.xml"/><Relationship Id="rId19" Type="http://schemas.openxmlformats.org/officeDocument/2006/relationships/tags" Target="../tags/tag743.xml"/><Relationship Id="rId31" Type="http://schemas.openxmlformats.org/officeDocument/2006/relationships/image" Target="../media/image112.emf"/><Relationship Id="rId44" Type="http://schemas.openxmlformats.org/officeDocument/2006/relationships/oleObject" Target="../embeddings/oleObject116.bin"/><Relationship Id="rId52" Type="http://schemas.openxmlformats.org/officeDocument/2006/relationships/oleObject" Target="../embeddings/oleObject120.bin"/><Relationship Id="rId60" Type="http://schemas.openxmlformats.org/officeDocument/2006/relationships/slide" Target="slide66.xml"/><Relationship Id="rId65" Type="http://schemas.openxmlformats.org/officeDocument/2006/relationships/slide" Target="slide68.xml"/><Relationship Id="rId4" Type="http://schemas.openxmlformats.org/officeDocument/2006/relationships/tags" Target="../tags/tag728.xml"/><Relationship Id="rId9" Type="http://schemas.openxmlformats.org/officeDocument/2006/relationships/tags" Target="../tags/tag733.xml"/><Relationship Id="rId14" Type="http://schemas.openxmlformats.org/officeDocument/2006/relationships/tags" Target="../tags/tag738.xml"/><Relationship Id="rId22" Type="http://schemas.openxmlformats.org/officeDocument/2006/relationships/tags" Target="../tags/tag746.xml"/><Relationship Id="rId27" Type="http://schemas.openxmlformats.org/officeDocument/2006/relationships/notesSlide" Target="../notesSlides/notesSlide70.xml"/><Relationship Id="rId30" Type="http://schemas.openxmlformats.org/officeDocument/2006/relationships/oleObject" Target="../embeddings/oleObject109.bin"/><Relationship Id="rId35" Type="http://schemas.openxmlformats.org/officeDocument/2006/relationships/image" Target="../media/image114.emf"/><Relationship Id="rId43" Type="http://schemas.openxmlformats.org/officeDocument/2006/relationships/image" Target="../media/image118.emf"/><Relationship Id="rId48" Type="http://schemas.openxmlformats.org/officeDocument/2006/relationships/oleObject" Target="../embeddings/oleObject118.bin"/><Relationship Id="rId56" Type="http://schemas.openxmlformats.org/officeDocument/2006/relationships/oleObject" Target="../embeddings/oleObject122.bin"/><Relationship Id="rId64" Type="http://schemas.openxmlformats.org/officeDocument/2006/relationships/slide" Target="slide67.xml"/><Relationship Id="rId8" Type="http://schemas.openxmlformats.org/officeDocument/2006/relationships/tags" Target="../tags/tag732.xml"/><Relationship Id="rId51" Type="http://schemas.openxmlformats.org/officeDocument/2006/relationships/image" Target="../media/image122.emf"/><Relationship Id="rId3" Type="http://schemas.openxmlformats.org/officeDocument/2006/relationships/tags" Target="../tags/tag727.xml"/><Relationship Id="rId12" Type="http://schemas.openxmlformats.org/officeDocument/2006/relationships/tags" Target="../tags/tag736.xml"/><Relationship Id="rId17" Type="http://schemas.openxmlformats.org/officeDocument/2006/relationships/tags" Target="../tags/tag741.xml"/><Relationship Id="rId25" Type="http://schemas.openxmlformats.org/officeDocument/2006/relationships/tags" Target="../tags/tag749.xml"/><Relationship Id="rId33" Type="http://schemas.openxmlformats.org/officeDocument/2006/relationships/image" Target="../media/image113.emf"/><Relationship Id="rId38" Type="http://schemas.openxmlformats.org/officeDocument/2006/relationships/oleObject" Target="../embeddings/oleObject113.bin"/><Relationship Id="rId46" Type="http://schemas.openxmlformats.org/officeDocument/2006/relationships/oleObject" Target="../embeddings/oleObject117.bin"/><Relationship Id="rId59" Type="http://schemas.openxmlformats.org/officeDocument/2006/relationships/slide" Target="slide71.xml"/><Relationship Id="rId67" Type="http://schemas.openxmlformats.org/officeDocument/2006/relationships/slide" Target="slide70.xml"/><Relationship Id="rId20" Type="http://schemas.openxmlformats.org/officeDocument/2006/relationships/tags" Target="../tags/tag744.xml"/><Relationship Id="rId41" Type="http://schemas.openxmlformats.org/officeDocument/2006/relationships/image" Target="../media/image117.emf"/><Relationship Id="rId54" Type="http://schemas.openxmlformats.org/officeDocument/2006/relationships/oleObject" Target="../embeddings/oleObject121.bin"/><Relationship Id="rId62" Type="http://schemas.openxmlformats.org/officeDocument/2006/relationships/slide" Target="slide8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756.xml"/><Relationship Id="rId13" Type="http://schemas.openxmlformats.org/officeDocument/2006/relationships/notesSlide" Target="../notesSlides/notesSlide71.xml"/><Relationship Id="rId18" Type="http://schemas.openxmlformats.org/officeDocument/2006/relationships/slide" Target="slide75.xml"/><Relationship Id="rId26" Type="http://schemas.openxmlformats.org/officeDocument/2006/relationships/image" Target="../media/image126.emf"/><Relationship Id="rId3" Type="http://schemas.openxmlformats.org/officeDocument/2006/relationships/tags" Target="../tags/tag751.xml"/><Relationship Id="rId21" Type="http://schemas.openxmlformats.org/officeDocument/2006/relationships/slide" Target="slide66.xml"/><Relationship Id="rId7" Type="http://schemas.openxmlformats.org/officeDocument/2006/relationships/tags" Target="../tags/tag755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3.bin"/><Relationship Id="rId2" Type="http://schemas.openxmlformats.org/officeDocument/2006/relationships/tags" Target="../tags/tag750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49.vml"/><Relationship Id="rId6" Type="http://schemas.openxmlformats.org/officeDocument/2006/relationships/tags" Target="../tags/tag754.xml"/><Relationship Id="rId11" Type="http://schemas.openxmlformats.org/officeDocument/2006/relationships/tags" Target="../tags/tag759.xml"/><Relationship Id="rId24" Type="http://schemas.openxmlformats.org/officeDocument/2006/relationships/slide" Target="slide65.xml"/><Relationship Id="rId5" Type="http://schemas.openxmlformats.org/officeDocument/2006/relationships/tags" Target="../tags/tag753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758.xml"/><Relationship Id="rId19" Type="http://schemas.openxmlformats.org/officeDocument/2006/relationships/slide" Target="slide76.xml"/><Relationship Id="rId4" Type="http://schemas.openxmlformats.org/officeDocument/2006/relationships/tags" Target="../tags/tag752.xml"/><Relationship Id="rId9" Type="http://schemas.openxmlformats.org/officeDocument/2006/relationships/tags" Target="../tags/tag757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tags" Target="../tags/tag766.xml"/><Relationship Id="rId13" Type="http://schemas.openxmlformats.org/officeDocument/2006/relationships/notesSlide" Target="../notesSlides/notesSlide72.xml"/><Relationship Id="rId18" Type="http://schemas.openxmlformats.org/officeDocument/2006/relationships/slide" Target="slide75.xml"/><Relationship Id="rId26" Type="http://schemas.openxmlformats.org/officeDocument/2006/relationships/image" Target="../media/image127.emf"/><Relationship Id="rId3" Type="http://schemas.openxmlformats.org/officeDocument/2006/relationships/tags" Target="../tags/tag761.xml"/><Relationship Id="rId21" Type="http://schemas.openxmlformats.org/officeDocument/2006/relationships/slide" Target="slide66.xml"/><Relationship Id="rId7" Type="http://schemas.openxmlformats.org/officeDocument/2006/relationships/tags" Target="../tags/tag765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4.bin"/><Relationship Id="rId2" Type="http://schemas.openxmlformats.org/officeDocument/2006/relationships/tags" Target="../tags/tag760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50.vml"/><Relationship Id="rId6" Type="http://schemas.openxmlformats.org/officeDocument/2006/relationships/tags" Target="../tags/tag764.xml"/><Relationship Id="rId11" Type="http://schemas.openxmlformats.org/officeDocument/2006/relationships/tags" Target="../tags/tag769.xml"/><Relationship Id="rId24" Type="http://schemas.openxmlformats.org/officeDocument/2006/relationships/slide" Target="slide65.xml"/><Relationship Id="rId5" Type="http://schemas.openxmlformats.org/officeDocument/2006/relationships/tags" Target="../tags/tag763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768.xml"/><Relationship Id="rId19" Type="http://schemas.openxmlformats.org/officeDocument/2006/relationships/slide" Target="slide76.xml"/><Relationship Id="rId4" Type="http://schemas.openxmlformats.org/officeDocument/2006/relationships/tags" Target="../tags/tag762.xml"/><Relationship Id="rId9" Type="http://schemas.openxmlformats.org/officeDocument/2006/relationships/tags" Target="../tags/tag767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776.xml"/><Relationship Id="rId13" Type="http://schemas.openxmlformats.org/officeDocument/2006/relationships/slide" Target="slide71.xml"/><Relationship Id="rId18" Type="http://schemas.openxmlformats.org/officeDocument/2006/relationships/slide" Target="slide76.xml"/><Relationship Id="rId3" Type="http://schemas.openxmlformats.org/officeDocument/2006/relationships/tags" Target="../tags/tag771.xml"/><Relationship Id="rId21" Type="http://schemas.openxmlformats.org/officeDocument/2006/relationships/slide" Target="slide81.xml"/><Relationship Id="rId7" Type="http://schemas.openxmlformats.org/officeDocument/2006/relationships/tags" Target="../tags/tag775.xml"/><Relationship Id="rId12" Type="http://schemas.openxmlformats.org/officeDocument/2006/relationships/notesSlide" Target="../notesSlides/notesSlide73.xml"/><Relationship Id="rId17" Type="http://schemas.openxmlformats.org/officeDocument/2006/relationships/slide" Target="slide75.xml"/><Relationship Id="rId25" Type="http://schemas.openxmlformats.org/officeDocument/2006/relationships/image" Target="../media/image128.emf"/><Relationship Id="rId2" Type="http://schemas.openxmlformats.org/officeDocument/2006/relationships/tags" Target="../tags/tag770.xml"/><Relationship Id="rId16" Type="http://schemas.openxmlformats.org/officeDocument/2006/relationships/slide" Target="slide74.xml"/><Relationship Id="rId20" Type="http://schemas.openxmlformats.org/officeDocument/2006/relationships/slide" Target="slide66.xml"/><Relationship Id="rId1" Type="http://schemas.openxmlformats.org/officeDocument/2006/relationships/vmlDrawing" Target="../drawings/vmlDrawing51.vml"/><Relationship Id="rId6" Type="http://schemas.openxmlformats.org/officeDocument/2006/relationships/tags" Target="../tags/tag774.xml"/><Relationship Id="rId11" Type="http://schemas.openxmlformats.org/officeDocument/2006/relationships/slideLayout" Target="../slideLayouts/slideLayout10.xml"/><Relationship Id="rId24" Type="http://schemas.openxmlformats.org/officeDocument/2006/relationships/oleObject" Target="../embeddings/oleObject125.bin"/><Relationship Id="rId5" Type="http://schemas.openxmlformats.org/officeDocument/2006/relationships/tags" Target="../tags/tag773.xml"/><Relationship Id="rId15" Type="http://schemas.openxmlformats.org/officeDocument/2006/relationships/slide" Target="slide73.xml"/><Relationship Id="rId23" Type="http://schemas.openxmlformats.org/officeDocument/2006/relationships/slide" Target="slide65.xml"/><Relationship Id="rId10" Type="http://schemas.openxmlformats.org/officeDocument/2006/relationships/tags" Target="../tags/tag778.xml"/><Relationship Id="rId19" Type="http://schemas.openxmlformats.org/officeDocument/2006/relationships/slide" Target="slide77.xml"/><Relationship Id="rId4" Type="http://schemas.openxmlformats.org/officeDocument/2006/relationships/tags" Target="../tags/tag772.xml"/><Relationship Id="rId9" Type="http://schemas.openxmlformats.org/officeDocument/2006/relationships/tags" Target="../tags/tag777.xml"/><Relationship Id="rId14" Type="http://schemas.openxmlformats.org/officeDocument/2006/relationships/slide" Target="slide72.xml"/><Relationship Id="rId22" Type="http://schemas.openxmlformats.org/officeDocument/2006/relationships/slide" Target="slide8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tags" Target="../tags/tag785.xml"/><Relationship Id="rId13" Type="http://schemas.openxmlformats.org/officeDocument/2006/relationships/notesSlide" Target="../notesSlides/notesSlide74.xml"/><Relationship Id="rId18" Type="http://schemas.openxmlformats.org/officeDocument/2006/relationships/slide" Target="slide75.xml"/><Relationship Id="rId26" Type="http://schemas.openxmlformats.org/officeDocument/2006/relationships/image" Target="../media/image129.emf"/><Relationship Id="rId3" Type="http://schemas.openxmlformats.org/officeDocument/2006/relationships/tags" Target="../tags/tag780.xml"/><Relationship Id="rId21" Type="http://schemas.openxmlformats.org/officeDocument/2006/relationships/slide" Target="slide66.xml"/><Relationship Id="rId7" Type="http://schemas.openxmlformats.org/officeDocument/2006/relationships/tags" Target="../tags/tag784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6.bin"/><Relationship Id="rId2" Type="http://schemas.openxmlformats.org/officeDocument/2006/relationships/tags" Target="../tags/tag779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52.vml"/><Relationship Id="rId6" Type="http://schemas.openxmlformats.org/officeDocument/2006/relationships/tags" Target="../tags/tag783.xml"/><Relationship Id="rId11" Type="http://schemas.openxmlformats.org/officeDocument/2006/relationships/tags" Target="../tags/tag788.xml"/><Relationship Id="rId24" Type="http://schemas.openxmlformats.org/officeDocument/2006/relationships/slide" Target="slide65.xml"/><Relationship Id="rId5" Type="http://schemas.openxmlformats.org/officeDocument/2006/relationships/tags" Target="../tags/tag782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787.xml"/><Relationship Id="rId19" Type="http://schemas.openxmlformats.org/officeDocument/2006/relationships/slide" Target="slide76.xml"/><Relationship Id="rId4" Type="http://schemas.openxmlformats.org/officeDocument/2006/relationships/tags" Target="../tags/tag781.xml"/><Relationship Id="rId9" Type="http://schemas.openxmlformats.org/officeDocument/2006/relationships/tags" Target="../tags/tag786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tags" Target="../tags/tag795.xml"/><Relationship Id="rId13" Type="http://schemas.openxmlformats.org/officeDocument/2006/relationships/notesSlide" Target="../notesSlides/notesSlide75.xml"/><Relationship Id="rId18" Type="http://schemas.openxmlformats.org/officeDocument/2006/relationships/slide" Target="slide75.xml"/><Relationship Id="rId26" Type="http://schemas.openxmlformats.org/officeDocument/2006/relationships/image" Target="../media/image130.emf"/><Relationship Id="rId3" Type="http://schemas.openxmlformats.org/officeDocument/2006/relationships/tags" Target="../tags/tag790.xml"/><Relationship Id="rId21" Type="http://schemas.openxmlformats.org/officeDocument/2006/relationships/slide" Target="slide66.xml"/><Relationship Id="rId7" Type="http://schemas.openxmlformats.org/officeDocument/2006/relationships/tags" Target="../tags/tag794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7.bin"/><Relationship Id="rId2" Type="http://schemas.openxmlformats.org/officeDocument/2006/relationships/tags" Target="../tags/tag789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53.vml"/><Relationship Id="rId6" Type="http://schemas.openxmlformats.org/officeDocument/2006/relationships/tags" Target="../tags/tag793.xml"/><Relationship Id="rId11" Type="http://schemas.openxmlformats.org/officeDocument/2006/relationships/tags" Target="../tags/tag798.xml"/><Relationship Id="rId24" Type="http://schemas.openxmlformats.org/officeDocument/2006/relationships/slide" Target="slide65.xml"/><Relationship Id="rId5" Type="http://schemas.openxmlformats.org/officeDocument/2006/relationships/tags" Target="../tags/tag792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797.xml"/><Relationship Id="rId19" Type="http://schemas.openxmlformats.org/officeDocument/2006/relationships/slide" Target="slide76.xml"/><Relationship Id="rId4" Type="http://schemas.openxmlformats.org/officeDocument/2006/relationships/tags" Target="../tags/tag791.xml"/><Relationship Id="rId9" Type="http://schemas.openxmlformats.org/officeDocument/2006/relationships/tags" Target="../tags/tag796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tags" Target="../tags/tag805.xml"/><Relationship Id="rId13" Type="http://schemas.openxmlformats.org/officeDocument/2006/relationships/notesSlide" Target="../notesSlides/notesSlide76.xml"/><Relationship Id="rId18" Type="http://schemas.openxmlformats.org/officeDocument/2006/relationships/slide" Target="slide75.xml"/><Relationship Id="rId26" Type="http://schemas.openxmlformats.org/officeDocument/2006/relationships/image" Target="../media/image131.emf"/><Relationship Id="rId3" Type="http://schemas.openxmlformats.org/officeDocument/2006/relationships/tags" Target="../tags/tag800.xml"/><Relationship Id="rId21" Type="http://schemas.openxmlformats.org/officeDocument/2006/relationships/slide" Target="slide66.xml"/><Relationship Id="rId7" Type="http://schemas.openxmlformats.org/officeDocument/2006/relationships/tags" Target="../tags/tag804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74.xml"/><Relationship Id="rId25" Type="http://schemas.openxmlformats.org/officeDocument/2006/relationships/oleObject" Target="../embeddings/oleObject128.bin"/><Relationship Id="rId2" Type="http://schemas.openxmlformats.org/officeDocument/2006/relationships/tags" Target="../tags/tag799.xml"/><Relationship Id="rId16" Type="http://schemas.openxmlformats.org/officeDocument/2006/relationships/slide" Target="slide73.xml"/><Relationship Id="rId20" Type="http://schemas.openxmlformats.org/officeDocument/2006/relationships/slide" Target="slide77.xml"/><Relationship Id="rId1" Type="http://schemas.openxmlformats.org/officeDocument/2006/relationships/vmlDrawing" Target="../drawings/vmlDrawing54.vml"/><Relationship Id="rId6" Type="http://schemas.openxmlformats.org/officeDocument/2006/relationships/tags" Target="../tags/tag803.xml"/><Relationship Id="rId11" Type="http://schemas.openxmlformats.org/officeDocument/2006/relationships/tags" Target="../tags/tag808.xml"/><Relationship Id="rId24" Type="http://schemas.openxmlformats.org/officeDocument/2006/relationships/slide" Target="slide65.xml"/><Relationship Id="rId5" Type="http://schemas.openxmlformats.org/officeDocument/2006/relationships/tags" Target="../tags/tag802.xml"/><Relationship Id="rId15" Type="http://schemas.openxmlformats.org/officeDocument/2006/relationships/slide" Target="slide72.xml"/><Relationship Id="rId23" Type="http://schemas.openxmlformats.org/officeDocument/2006/relationships/slide" Target="slide82.xml"/><Relationship Id="rId10" Type="http://schemas.openxmlformats.org/officeDocument/2006/relationships/tags" Target="../tags/tag807.xml"/><Relationship Id="rId19" Type="http://schemas.openxmlformats.org/officeDocument/2006/relationships/slide" Target="slide76.xml"/><Relationship Id="rId4" Type="http://schemas.openxmlformats.org/officeDocument/2006/relationships/tags" Target="../tags/tag801.xml"/><Relationship Id="rId9" Type="http://schemas.openxmlformats.org/officeDocument/2006/relationships/tags" Target="../tags/tag806.xml"/><Relationship Id="rId14" Type="http://schemas.openxmlformats.org/officeDocument/2006/relationships/slide" Target="slide71.xml"/><Relationship Id="rId22" Type="http://schemas.openxmlformats.org/officeDocument/2006/relationships/slide" Target="slide81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tags" Target="../tags/tag815.xml"/><Relationship Id="rId13" Type="http://schemas.openxmlformats.org/officeDocument/2006/relationships/notesSlide" Target="../notesSlides/notesSlide77.xml"/><Relationship Id="rId18" Type="http://schemas.openxmlformats.org/officeDocument/2006/relationships/slide" Target="slide82.xml"/><Relationship Id="rId3" Type="http://schemas.openxmlformats.org/officeDocument/2006/relationships/tags" Target="../tags/tag810.xml"/><Relationship Id="rId21" Type="http://schemas.openxmlformats.org/officeDocument/2006/relationships/slide" Target="slide79.xml"/><Relationship Id="rId7" Type="http://schemas.openxmlformats.org/officeDocument/2006/relationships/tags" Target="../tags/tag814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81.xml"/><Relationship Id="rId2" Type="http://schemas.openxmlformats.org/officeDocument/2006/relationships/tags" Target="../tags/tag809.xml"/><Relationship Id="rId16" Type="http://schemas.openxmlformats.org/officeDocument/2006/relationships/slide" Target="slide66.xml"/><Relationship Id="rId20" Type="http://schemas.openxmlformats.org/officeDocument/2006/relationships/slide" Target="slide78.xml"/><Relationship Id="rId1" Type="http://schemas.openxmlformats.org/officeDocument/2006/relationships/vmlDrawing" Target="../drawings/vmlDrawing55.vml"/><Relationship Id="rId6" Type="http://schemas.openxmlformats.org/officeDocument/2006/relationships/tags" Target="../tags/tag813.xml"/><Relationship Id="rId11" Type="http://schemas.openxmlformats.org/officeDocument/2006/relationships/tags" Target="../tags/tag818.xml"/><Relationship Id="rId24" Type="http://schemas.openxmlformats.org/officeDocument/2006/relationships/image" Target="../media/image132.emf"/><Relationship Id="rId5" Type="http://schemas.openxmlformats.org/officeDocument/2006/relationships/tags" Target="../tags/tag812.xml"/><Relationship Id="rId15" Type="http://schemas.openxmlformats.org/officeDocument/2006/relationships/slide" Target="slide71.xml"/><Relationship Id="rId23" Type="http://schemas.openxmlformats.org/officeDocument/2006/relationships/oleObject" Target="../embeddings/oleObject129.bin"/><Relationship Id="rId10" Type="http://schemas.openxmlformats.org/officeDocument/2006/relationships/tags" Target="../tags/tag817.xml"/><Relationship Id="rId19" Type="http://schemas.openxmlformats.org/officeDocument/2006/relationships/slide" Target="slide65.xml"/><Relationship Id="rId4" Type="http://schemas.openxmlformats.org/officeDocument/2006/relationships/tags" Target="../tags/tag811.xml"/><Relationship Id="rId9" Type="http://schemas.openxmlformats.org/officeDocument/2006/relationships/tags" Target="../tags/tag816.xml"/><Relationship Id="rId14" Type="http://schemas.openxmlformats.org/officeDocument/2006/relationships/slide" Target="slide77.xml"/><Relationship Id="rId22" Type="http://schemas.openxmlformats.org/officeDocument/2006/relationships/slide" Target="slide80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tags" Target="../tags/tag825.xml"/><Relationship Id="rId13" Type="http://schemas.openxmlformats.org/officeDocument/2006/relationships/notesSlide" Target="../notesSlides/notesSlide78.xml"/><Relationship Id="rId18" Type="http://schemas.openxmlformats.org/officeDocument/2006/relationships/slide" Target="slide82.xml"/><Relationship Id="rId3" Type="http://schemas.openxmlformats.org/officeDocument/2006/relationships/tags" Target="../tags/tag820.xml"/><Relationship Id="rId21" Type="http://schemas.openxmlformats.org/officeDocument/2006/relationships/slide" Target="slide79.xml"/><Relationship Id="rId7" Type="http://schemas.openxmlformats.org/officeDocument/2006/relationships/tags" Target="../tags/tag824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81.xml"/><Relationship Id="rId2" Type="http://schemas.openxmlformats.org/officeDocument/2006/relationships/tags" Target="../tags/tag819.xml"/><Relationship Id="rId16" Type="http://schemas.openxmlformats.org/officeDocument/2006/relationships/slide" Target="slide66.xml"/><Relationship Id="rId20" Type="http://schemas.openxmlformats.org/officeDocument/2006/relationships/slide" Target="slide78.xml"/><Relationship Id="rId1" Type="http://schemas.openxmlformats.org/officeDocument/2006/relationships/vmlDrawing" Target="../drawings/vmlDrawing56.vml"/><Relationship Id="rId6" Type="http://schemas.openxmlformats.org/officeDocument/2006/relationships/tags" Target="../tags/tag823.xml"/><Relationship Id="rId11" Type="http://schemas.openxmlformats.org/officeDocument/2006/relationships/tags" Target="../tags/tag828.xml"/><Relationship Id="rId24" Type="http://schemas.openxmlformats.org/officeDocument/2006/relationships/image" Target="../media/image133.emf"/><Relationship Id="rId5" Type="http://schemas.openxmlformats.org/officeDocument/2006/relationships/tags" Target="../tags/tag822.xml"/><Relationship Id="rId15" Type="http://schemas.openxmlformats.org/officeDocument/2006/relationships/slide" Target="slide71.xml"/><Relationship Id="rId23" Type="http://schemas.openxmlformats.org/officeDocument/2006/relationships/oleObject" Target="../embeddings/oleObject130.bin"/><Relationship Id="rId10" Type="http://schemas.openxmlformats.org/officeDocument/2006/relationships/tags" Target="../tags/tag827.xml"/><Relationship Id="rId19" Type="http://schemas.openxmlformats.org/officeDocument/2006/relationships/slide" Target="slide65.xml"/><Relationship Id="rId4" Type="http://schemas.openxmlformats.org/officeDocument/2006/relationships/tags" Target="../tags/tag821.xml"/><Relationship Id="rId9" Type="http://schemas.openxmlformats.org/officeDocument/2006/relationships/tags" Target="../tags/tag826.xml"/><Relationship Id="rId14" Type="http://schemas.openxmlformats.org/officeDocument/2006/relationships/slide" Target="slide77.xml"/><Relationship Id="rId22" Type="http://schemas.openxmlformats.org/officeDocument/2006/relationships/slide" Target="slide80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tags" Target="../tags/tag835.xml"/><Relationship Id="rId13" Type="http://schemas.openxmlformats.org/officeDocument/2006/relationships/notesSlide" Target="../notesSlides/notesSlide79.xml"/><Relationship Id="rId18" Type="http://schemas.openxmlformats.org/officeDocument/2006/relationships/slide" Target="slide82.xml"/><Relationship Id="rId3" Type="http://schemas.openxmlformats.org/officeDocument/2006/relationships/tags" Target="../tags/tag830.xml"/><Relationship Id="rId21" Type="http://schemas.openxmlformats.org/officeDocument/2006/relationships/slide" Target="slide79.xml"/><Relationship Id="rId7" Type="http://schemas.openxmlformats.org/officeDocument/2006/relationships/tags" Target="../tags/tag834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81.xml"/><Relationship Id="rId2" Type="http://schemas.openxmlformats.org/officeDocument/2006/relationships/tags" Target="../tags/tag829.xml"/><Relationship Id="rId16" Type="http://schemas.openxmlformats.org/officeDocument/2006/relationships/slide" Target="slide66.xml"/><Relationship Id="rId20" Type="http://schemas.openxmlformats.org/officeDocument/2006/relationships/slide" Target="slide78.xml"/><Relationship Id="rId1" Type="http://schemas.openxmlformats.org/officeDocument/2006/relationships/vmlDrawing" Target="../drawings/vmlDrawing57.vml"/><Relationship Id="rId6" Type="http://schemas.openxmlformats.org/officeDocument/2006/relationships/tags" Target="../tags/tag833.xml"/><Relationship Id="rId11" Type="http://schemas.openxmlformats.org/officeDocument/2006/relationships/tags" Target="../tags/tag838.xml"/><Relationship Id="rId24" Type="http://schemas.openxmlformats.org/officeDocument/2006/relationships/image" Target="../media/image134.emf"/><Relationship Id="rId5" Type="http://schemas.openxmlformats.org/officeDocument/2006/relationships/tags" Target="../tags/tag832.xml"/><Relationship Id="rId15" Type="http://schemas.openxmlformats.org/officeDocument/2006/relationships/slide" Target="slide71.xml"/><Relationship Id="rId23" Type="http://schemas.openxmlformats.org/officeDocument/2006/relationships/oleObject" Target="../embeddings/oleObject131.bin"/><Relationship Id="rId10" Type="http://schemas.openxmlformats.org/officeDocument/2006/relationships/tags" Target="../tags/tag837.xml"/><Relationship Id="rId19" Type="http://schemas.openxmlformats.org/officeDocument/2006/relationships/slide" Target="slide65.xml"/><Relationship Id="rId4" Type="http://schemas.openxmlformats.org/officeDocument/2006/relationships/tags" Target="../tags/tag831.xml"/><Relationship Id="rId9" Type="http://schemas.openxmlformats.org/officeDocument/2006/relationships/tags" Target="../tags/tag836.xml"/><Relationship Id="rId14" Type="http://schemas.openxmlformats.org/officeDocument/2006/relationships/slide" Target="slide77.xml"/><Relationship Id="rId22" Type="http://schemas.openxmlformats.org/officeDocument/2006/relationships/slide" Target="slide80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21.xml"/><Relationship Id="rId18" Type="http://schemas.openxmlformats.org/officeDocument/2006/relationships/tags" Target="../tags/tag126.xml"/><Relationship Id="rId26" Type="http://schemas.openxmlformats.org/officeDocument/2006/relationships/slideLayout" Target="../slideLayouts/slideLayout4.xml"/><Relationship Id="rId39" Type="http://schemas.openxmlformats.org/officeDocument/2006/relationships/image" Target="../media/image17.emf"/><Relationship Id="rId21" Type="http://schemas.openxmlformats.org/officeDocument/2006/relationships/tags" Target="../tags/tag129.xml"/><Relationship Id="rId34" Type="http://schemas.openxmlformats.org/officeDocument/2006/relationships/oleObject" Target="../embeddings/oleObject12.bin"/><Relationship Id="rId42" Type="http://schemas.openxmlformats.org/officeDocument/2006/relationships/oleObject" Target="../embeddings/oleObject16.bin"/><Relationship Id="rId47" Type="http://schemas.openxmlformats.org/officeDocument/2006/relationships/image" Target="../media/image21.emf"/><Relationship Id="rId50" Type="http://schemas.openxmlformats.org/officeDocument/2006/relationships/oleObject" Target="../embeddings/oleObject20.bin"/><Relationship Id="rId55" Type="http://schemas.openxmlformats.org/officeDocument/2006/relationships/image" Target="../media/image25.emf"/><Relationship Id="rId63" Type="http://schemas.openxmlformats.org/officeDocument/2006/relationships/image" Target="../media/image29.emf"/><Relationship Id="rId7" Type="http://schemas.openxmlformats.org/officeDocument/2006/relationships/tags" Target="../tags/tag115.xml"/><Relationship Id="rId2" Type="http://schemas.openxmlformats.org/officeDocument/2006/relationships/tags" Target="../tags/tag110.xml"/><Relationship Id="rId16" Type="http://schemas.openxmlformats.org/officeDocument/2006/relationships/tags" Target="../tags/tag124.xml"/><Relationship Id="rId29" Type="http://schemas.openxmlformats.org/officeDocument/2006/relationships/slide" Target="slide11.xml"/><Relationship Id="rId1" Type="http://schemas.openxmlformats.org/officeDocument/2006/relationships/vmlDrawing" Target="../drawings/vmlDrawing4.vml"/><Relationship Id="rId6" Type="http://schemas.openxmlformats.org/officeDocument/2006/relationships/tags" Target="../tags/tag114.xml"/><Relationship Id="rId11" Type="http://schemas.openxmlformats.org/officeDocument/2006/relationships/tags" Target="../tags/tag119.xml"/><Relationship Id="rId24" Type="http://schemas.openxmlformats.org/officeDocument/2006/relationships/tags" Target="../tags/tag132.xml"/><Relationship Id="rId32" Type="http://schemas.openxmlformats.org/officeDocument/2006/relationships/slide" Target="slide14.xml"/><Relationship Id="rId37" Type="http://schemas.openxmlformats.org/officeDocument/2006/relationships/image" Target="../media/image16.emf"/><Relationship Id="rId40" Type="http://schemas.openxmlformats.org/officeDocument/2006/relationships/oleObject" Target="../embeddings/oleObject15.bin"/><Relationship Id="rId45" Type="http://schemas.openxmlformats.org/officeDocument/2006/relationships/image" Target="../media/image20.emf"/><Relationship Id="rId53" Type="http://schemas.openxmlformats.org/officeDocument/2006/relationships/image" Target="../media/image24.emf"/><Relationship Id="rId58" Type="http://schemas.openxmlformats.org/officeDocument/2006/relationships/oleObject" Target="../embeddings/oleObject24.bin"/><Relationship Id="rId66" Type="http://schemas.openxmlformats.org/officeDocument/2006/relationships/slide" Target="slide9.xml"/><Relationship Id="rId5" Type="http://schemas.openxmlformats.org/officeDocument/2006/relationships/tags" Target="../tags/tag113.xml"/><Relationship Id="rId15" Type="http://schemas.openxmlformats.org/officeDocument/2006/relationships/tags" Target="../tags/tag123.xml"/><Relationship Id="rId23" Type="http://schemas.openxmlformats.org/officeDocument/2006/relationships/tags" Target="../tags/tag131.xml"/><Relationship Id="rId28" Type="http://schemas.openxmlformats.org/officeDocument/2006/relationships/slide" Target="slide13.xml"/><Relationship Id="rId36" Type="http://schemas.openxmlformats.org/officeDocument/2006/relationships/oleObject" Target="../embeddings/oleObject13.bin"/><Relationship Id="rId49" Type="http://schemas.openxmlformats.org/officeDocument/2006/relationships/image" Target="../media/image22.emf"/><Relationship Id="rId57" Type="http://schemas.openxmlformats.org/officeDocument/2006/relationships/image" Target="../media/image26.emf"/><Relationship Id="rId61" Type="http://schemas.openxmlformats.org/officeDocument/2006/relationships/image" Target="../media/image28.emf"/><Relationship Id="rId10" Type="http://schemas.openxmlformats.org/officeDocument/2006/relationships/tags" Target="../tags/tag118.xml"/><Relationship Id="rId19" Type="http://schemas.openxmlformats.org/officeDocument/2006/relationships/tags" Target="../tags/tag127.xml"/><Relationship Id="rId31" Type="http://schemas.openxmlformats.org/officeDocument/2006/relationships/slide" Target="slide20.xml"/><Relationship Id="rId44" Type="http://schemas.openxmlformats.org/officeDocument/2006/relationships/oleObject" Target="../embeddings/oleObject17.bin"/><Relationship Id="rId52" Type="http://schemas.openxmlformats.org/officeDocument/2006/relationships/oleObject" Target="../embeddings/oleObject21.bin"/><Relationship Id="rId60" Type="http://schemas.openxmlformats.org/officeDocument/2006/relationships/oleObject" Target="../embeddings/oleObject25.bin"/><Relationship Id="rId65" Type="http://schemas.openxmlformats.org/officeDocument/2006/relationships/slide" Target="slide8.xml"/><Relationship Id="rId4" Type="http://schemas.openxmlformats.org/officeDocument/2006/relationships/tags" Target="../tags/tag112.xml"/><Relationship Id="rId9" Type="http://schemas.openxmlformats.org/officeDocument/2006/relationships/tags" Target="../tags/tag117.xml"/><Relationship Id="rId14" Type="http://schemas.openxmlformats.org/officeDocument/2006/relationships/tags" Target="../tags/tag122.xml"/><Relationship Id="rId22" Type="http://schemas.openxmlformats.org/officeDocument/2006/relationships/tags" Target="../tags/tag130.xml"/><Relationship Id="rId27" Type="http://schemas.openxmlformats.org/officeDocument/2006/relationships/notesSlide" Target="../notesSlides/notesSlide8.xml"/><Relationship Id="rId30" Type="http://schemas.openxmlformats.org/officeDocument/2006/relationships/slide" Target="slide6.xml"/><Relationship Id="rId35" Type="http://schemas.openxmlformats.org/officeDocument/2006/relationships/image" Target="../media/image15.emf"/><Relationship Id="rId43" Type="http://schemas.openxmlformats.org/officeDocument/2006/relationships/image" Target="../media/image19.emf"/><Relationship Id="rId48" Type="http://schemas.openxmlformats.org/officeDocument/2006/relationships/oleObject" Target="../embeddings/oleObject19.bin"/><Relationship Id="rId56" Type="http://schemas.openxmlformats.org/officeDocument/2006/relationships/oleObject" Target="../embeddings/oleObject23.bin"/><Relationship Id="rId64" Type="http://schemas.openxmlformats.org/officeDocument/2006/relationships/slide" Target="slide7.xml"/><Relationship Id="rId8" Type="http://schemas.openxmlformats.org/officeDocument/2006/relationships/tags" Target="../tags/tag116.xml"/><Relationship Id="rId51" Type="http://schemas.openxmlformats.org/officeDocument/2006/relationships/image" Target="../media/image23.emf"/><Relationship Id="rId3" Type="http://schemas.openxmlformats.org/officeDocument/2006/relationships/tags" Target="../tags/tag111.xml"/><Relationship Id="rId12" Type="http://schemas.openxmlformats.org/officeDocument/2006/relationships/tags" Target="../tags/tag120.xml"/><Relationship Id="rId17" Type="http://schemas.openxmlformats.org/officeDocument/2006/relationships/tags" Target="../tags/tag125.xml"/><Relationship Id="rId25" Type="http://schemas.openxmlformats.org/officeDocument/2006/relationships/tags" Target="../tags/tag133.xml"/><Relationship Id="rId33" Type="http://schemas.openxmlformats.org/officeDocument/2006/relationships/slide" Target="slide4.xml"/><Relationship Id="rId38" Type="http://schemas.openxmlformats.org/officeDocument/2006/relationships/oleObject" Target="../embeddings/oleObject14.bin"/><Relationship Id="rId46" Type="http://schemas.openxmlformats.org/officeDocument/2006/relationships/oleObject" Target="../embeddings/oleObject18.bin"/><Relationship Id="rId59" Type="http://schemas.openxmlformats.org/officeDocument/2006/relationships/image" Target="../media/image27.emf"/><Relationship Id="rId67" Type="http://schemas.openxmlformats.org/officeDocument/2006/relationships/slide" Target="slide10.xml"/><Relationship Id="rId20" Type="http://schemas.openxmlformats.org/officeDocument/2006/relationships/tags" Target="../tags/tag128.xml"/><Relationship Id="rId41" Type="http://schemas.openxmlformats.org/officeDocument/2006/relationships/image" Target="../media/image18.emf"/><Relationship Id="rId54" Type="http://schemas.openxmlformats.org/officeDocument/2006/relationships/oleObject" Target="../embeddings/oleObject22.bin"/><Relationship Id="rId62" Type="http://schemas.openxmlformats.org/officeDocument/2006/relationships/oleObject" Target="../embeddings/oleObject26.bin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tags" Target="../tags/tag845.xml"/><Relationship Id="rId13" Type="http://schemas.openxmlformats.org/officeDocument/2006/relationships/notesSlide" Target="../notesSlides/notesSlide80.xml"/><Relationship Id="rId18" Type="http://schemas.openxmlformats.org/officeDocument/2006/relationships/slide" Target="slide71.xml"/><Relationship Id="rId3" Type="http://schemas.openxmlformats.org/officeDocument/2006/relationships/tags" Target="../tags/tag840.xml"/><Relationship Id="rId21" Type="http://schemas.openxmlformats.org/officeDocument/2006/relationships/slide" Target="slide82.xml"/><Relationship Id="rId7" Type="http://schemas.openxmlformats.org/officeDocument/2006/relationships/tags" Target="../tags/tag844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80.xml"/><Relationship Id="rId2" Type="http://schemas.openxmlformats.org/officeDocument/2006/relationships/tags" Target="../tags/tag839.xml"/><Relationship Id="rId16" Type="http://schemas.openxmlformats.org/officeDocument/2006/relationships/slide" Target="slide79.xml"/><Relationship Id="rId20" Type="http://schemas.openxmlformats.org/officeDocument/2006/relationships/slide" Target="slide81.xml"/><Relationship Id="rId1" Type="http://schemas.openxmlformats.org/officeDocument/2006/relationships/vmlDrawing" Target="../drawings/vmlDrawing58.vml"/><Relationship Id="rId6" Type="http://schemas.openxmlformats.org/officeDocument/2006/relationships/tags" Target="../tags/tag843.xml"/><Relationship Id="rId11" Type="http://schemas.openxmlformats.org/officeDocument/2006/relationships/tags" Target="../tags/tag848.xml"/><Relationship Id="rId24" Type="http://schemas.openxmlformats.org/officeDocument/2006/relationships/image" Target="../media/image135.emf"/><Relationship Id="rId5" Type="http://schemas.openxmlformats.org/officeDocument/2006/relationships/tags" Target="../tags/tag842.xml"/><Relationship Id="rId15" Type="http://schemas.openxmlformats.org/officeDocument/2006/relationships/slide" Target="slide78.xml"/><Relationship Id="rId23" Type="http://schemas.openxmlformats.org/officeDocument/2006/relationships/oleObject" Target="../embeddings/oleObject132.bin"/><Relationship Id="rId10" Type="http://schemas.openxmlformats.org/officeDocument/2006/relationships/tags" Target="../tags/tag847.xml"/><Relationship Id="rId19" Type="http://schemas.openxmlformats.org/officeDocument/2006/relationships/slide" Target="slide66.xml"/><Relationship Id="rId4" Type="http://schemas.openxmlformats.org/officeDocument/2006/relationships/tags" Target="../tags/tag841.xml"/><Relationship Id="rId9" Type="http://schemas.openxmlformats.org/officeDocument/2006/relationships/tags" Target="../tags/tag846.xml"/><Relationship Id="rId14" Type="http://schemas.openxmlformats.org/officeDocument/2006/relationships/slide" Target="slide77.xml"/><Relationship Id="rId22" Type="http://schemas.openxmlformats.org/officeDocument/2006/relationships/slide" Target="slide65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tags" Target="../tags/tag855.xml"/><Relationship Id="rId13" Type="http://schemas.openxmlformats.org/officeDocument/2006/relationships/tags" Target="../tags/tag860.xml"/><Relationship Id="rId18" Type="http://schemas.openxmlformats.org/officeDocument/2006/relationships/notesSlide" Target="../notesSlides/notesSlide81.xml"/><Relationship Id="rId26" Type="http://schemas.openxmlformats.org/officeDocument/2006/relationships/slide" Target="slide65.xml"/><Relationship Id="rId3" Type="http://schemas.openxmlformats.org/officeDocument/2006/relationships/tags" Target="../tags/tag850.xml"/><Relationship Id="rId21" Type="http://schemas.openxmlformats.org/officeDocument/2006/relationships/slide" Target="slide77.xml"/><Relationship Id="rId7" Type="http://schemas.openxmlformats.org/officeDocument/2006/relationships/tags" Target="../tags/tag854.xml"/><Relationship Id="rId12" Type="http://schemas.openxmlformats.org/officeDocument/2006/relationships/tags" Target="../tags/tag859.xml"/><Relationship Id="rId17" Type="http://schemas.openxmlformats.org/officeDocument/2006/relationships/slideLayout" Target="../slideLayouts/slideLayout10.xml"/><Relationship Id="rId25" Type="http://schemas.openxmlformats.org/officeDocument/2006/relationships/slide" Target="slide82.xml"/><Relationship Id="rId2" Type="http://schemas.openxmlformats.org/officeDocument/2006/relationships/tags" Target="../tags/tag849.xml"/><Relationship Id="rId16" Type="http://schemas.openxmlformats.org/officeDocument/2006/relationships/tags" Target="../tags/tag863.xml"/><Relationship Id="rId20" Type="http://schemas.openxmlformats.org/officeDocument/2006/relationships/image" Target="../media/image136.emf"/><Relationship Id="rId1" Type="http://schemas.openxmlformats.org/officeDocument/2006/relationships/vmlDrawing" Target="../drawings/vmlDrawing59.vml"/><Relationship Id="rId6" Type="http://schemas.openxmlformats.org/officeDocument/2006/relationships/tags" Target="../tags/tag853.xml"/><Relationship Id="rId11" Type="http://schemas.openxmlformats.org/officeDocument/2006/relationships/tags" Target="../tags/tag858.xml"/><Relationship Id="rId24" Type="http://schemas.openxmlformats.org/officeDocument/2006/relationships/slide" Target="slide81.xml"/><Relationship Id="rId5" Type="http://schemas.openxmlformats.org/officeDocument/2006/relationships/tags" Target="../tags/tag852.xml"/><Relationship Id="rId15" Type="http://schemas.openxmlformats.org/officeDocument/2006/relationships/tags" Target="../tags/tag862.xml"/><Relationship Id="rId23" Type="http://schemas.openxmlformats.org/officeDocument/2006/relationships/slide" Target="slide66.xml"/><Relationship Id="rId10" Type="http://schemas.openxmlformats.org/officeDocument/2006/relationships/tags" Target="../tags/tag857.xml"/><Relationship Id="rId19" Type="http://schemas.openxmlformats.org/officeDocument/2006/relationships/oleObject" Target="../embeddings/oleObject133.bin"/><Relationship Id="rId4" Type="http://schemas.openxmlformats.org/officeDocument/2006/relationships/tags" Target="../tags/tag851.xml"/><Relationship Id="rId9" Type="http://schemas.openxmlformats.org/officeDocument/2006/relationships/tags" Target="../tags/tag856.xml"/><Relationship Id="rId14" Type="http://schemas.openxmlformats.org/officeDocument/2006/relationships/tags" Target="../tags/tag861.xml"/><Relationship Id="rId22" Type="http://schemas.openxmlformats.org/officeDocument/2006/relationships/slide" Target="slide71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tags" Target="../tags/tag871.xml"/><Relationship Id="rId13" Type="http://schemas.openxmlformats.org/officeDocument/2006/relationships/slide" Target="slide83.xml"/><Relationship Id="rId18" Type="http://schemas.openxmlformats.org/officeDocument/2006/relationships/slide" Target="slide66.xml"/><Relationship Id="rId3" Type="http://schemas.openxmlformats.org/officeDocument/2006/relationships/tags" Target="../tags/tag866.xml"/><Relationship Id="rId7" Type="http://schemas.openxmlformats.org/officeDocument/2006/relationships/tags" Target="../tags/tag870.xml"/><Relationship Id="rId12" Type="http://schemas.openxmlformats.org/officeDocument/2006/relationships/slide" Target="slide81.xml"/><Relationship Id="rId17" Type="http://schemas.openxmlformats.org/officeDocument/2006/relationships/slide" Target="slide71.xml"/><Relationship Id="rId2" Type="http://schemas.openxmlformats.org/officeDocument/2006/relationships/tags" Target="../tags/tag865.xml"/><Relationship Id="rId16" Type="http://schemas.openxmlformats.org/officeDocument/2006/relationships/slide" Target="slide77.xml"/><Relationship Id="rId20" Type="http://schemas.openxmlformats.org/officeDocument/2006/relationships/slide" Target="slide65.xml"/><Relationship Id="rId1" Type="http://schemas.openxmlformats.org/officeDocument/2006/relationships/tags" Target="../tags/tag864.xml"/><Relationship Id="rId6" Type="http://schemas.openxmlformats.org/officeDocument/2006/relationships/tags" Target="../tags/tag869.xml"/><Relationship Id="rId11" Type="http://schemas.openxmlformats.org/officeDocument/2006/relationships/notesSlide" Target="../notesSlides/notesSlide82.xml"/><Relationship Id="rId5" Type="http://schemas.openxmlformats.org/officeDocument/2006/relationships/tags" Target="../tags/tag868.xml"/><Relationship Id="rId15" Type="http://schemas.openxmlformats.org/officeDocument/2006/relationships/slide" Target="slide85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82.xml"/><Relationship Id="rId4" Type="http://schemas.openxmlformats.org/officeDocument/2006/relationships/tags" Target="../tags/tag867.xml"/><Relationship Id="rId9" Type="http://schemas.openxmlformats.org/officeDocument/2006/relationships/tags" Target="../tags/tag872.xml"/><Relationship Id="rId14" Type="http://schemas.openxmlformats.org/officeDocument/2006/relationships/slide" Target="slide84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tags" Target="../tags/tag880.xml"/><Relationship Id="rId13" Type="http://schemas.openxmlformats.org/officeDocument/2006/relationships/slide" Target="slide84.xml"/><Relationship Id="rId18" Type="http://schemas.openxmlformats.org/officeDocument/2006/relationships/slide" Target="slide66.xml"/><Relationship Id="rId3" Type="http://schemas.openxmlformats.org/officeDocument/2006/relationships/tags" Target="../tags/tag875.xml"/><Relationship Id="rId7" Type="http://schemas.openxmlformats.org/officeDocument/2006/relationships/tags" Target="../tags/tag879.xml"/><Relationship Id="rId12" Type="http://schemas.openxmlformats.org/officeDocument/2006/relationships/slide" Target="slide81.xml"/><Relationship Id="rId17" Type="http://schemas.openxmlformats.org/officeDocument/2006/relationships/slide" Target="slide71.xml"/><Relationship Id="rId2" Type="http://schemas.openxmlformats.org/officeDocument/2006/relationships/tags" Target="../tags/tag874.xml"/><Relationship Id="rId16" Type="http://schemas.openxmlformats.org/officeDocument/2006/relationships/slide" Target="slide77.xml"/><Relationship Id="rId20" Type="http://schemas.openxmlformats.org/officeDocument/2006/relationships/slide" Target="slide65.xml"/><Relationship Id="rId1" Type="http://schemas.openxmlformats.org/officeDocument/2006/relationships/tags" Target="../tags/tag873.xml"/><Relationship Id="rId6" Type="http://schemas.openxmlformats.org/officeDocument/2006/relationships/tags" Target="../tags/tag878.xml"/><Relationship Id="rId11" Type="http://schemas.openxmlformats.org/officeDocument/2006/relationships/notesSlide" Target="../notesSlides/notesSlide83.xml"/><Relationship Id="rId5" Type="http://schemas.openxmlformats.org/officeDocument/2006/relationships/tags" Target="../tags/tag877.xml"/><Relationship Id="rId15" Type="http://schemas.openxmlformats.org/officeDocument/2006/relationships/slide" Target="slide83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82.xml"/><Relationship Id="rId4" Type="http://schemas.openxmlformats.org/officeDocument/2006/relationships/tags" Target="../tags/tag876.xml"/><Relationship Id="rId9" Type="http://schemas.openxmlformats.org/officeDocument/2006/relationships/tags" Target="../tags/tag881.xml"/><Relationship Id="rId14" Type="http://schemas.openxmlformats.org/officeDocument/2006/relationships/slide" Target="slide85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tags" Target="../tags/tag889.xml"/><Relationship Id="rId13" Type="http://schemas.openxmlformats.org/officeDocument/2006/relationships/slide" Target="slide84.xml"/><Relationship Id="rId18" Type="http://schemas.openxmlformats.org/officeDocument/2006/relationships/slide" Target="slide66.xml"/><Relationship Id="rId3" Type="http://schemas.openxmlformats.org/officeDocument/2006/relationships/tags" Target="../tags/tag884.xml"/><Relationship Id="rId7" Type="http://schemas.openxmlformats.org/officeDocument/2006/relationships/tags" Target="../tags/tag888.xml"/><Relationship Id="rId12" Type="http://schemas.openxmlformats.org/officeDocument/2006/relationships/slide" Target="slide81.xml"/><Relationship Id="rId17" Type="http://schemas.openxmlformats.org/officeDocument/2006/relationships/slide" Target="slide71.xml"/><Relationship Id="rId2" Type="http://schemas.openxmlformats.org/officeDocument/2006/relationships/tags" Target="../tags/tag883.xml"/><Relationship Id="rId16" Type="http://schemas.openxmlformats.org/officeDocument/2006/relationships/slide" Target="slide77.xml"/><Relationship Id="rId20" Type="http://schemas.openxmlformats.org/officeDocument/2006/relationships/slide" Target="slide65.xml"/><Relationship Id="rId1" Type="http://schemas.openxmlformats.org/officeDocument/2006/relationships/tags" Target="../tags/tag882.xml"/><Relationship Id="rId6" Type="http://schemas.openxmlformats.org/officeDocument/2006/relationships/tags" Target="../tags/tag887.xml"/><Relationship Id="rId11" Type="http://schemas.openxmlformats.org/officeDocument/2006/relationships/notesSlide" Target="../notesSlides/notesSlide84.xml"/><Relationship Id="rId5" Type="http://schemas.openxmlformats.org/officeDocument/2006/relationships/tags" Target="../tags/tag886.xml"/><Relationship Id="rId15" Type="http://schemas.openxmlformats.org/officeDocument/2006/relationships/slide" Target="slide83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82.xml"/><Relationship Id="rId4" Type="http://schemas.openxmlformats.org/officeDocument/2006/relationships/tags" Target="../tags/tag885.xml"/><Relationship Id="rId9" Type="http://schemas.openxmlformats.org/officeDocument/2006/relationships/tags" Target="../tags/tag890.xml"/><Relationship Id="rId14" Type="http://schemas.openxmlformats.org/officeDocument/2006/relationships/slide" Target="slide85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tags" Target="../tags/tag898.xml"/><Relationship Id="rId13" Type="http://schemas.openxmlformats.org/officeDocument/2006/relationships/slide" Target="slide84.xml"/><Relationship Id="rId18" Type="http://schemas.openxmlformats.org/officeDocument/2006/relationships/slide" Target="slide66.xml"/><Relationship Id="rId3" Type="http://schemas.openxmlformats.org/officeDocument/2006/relationships/tags" Target="../tags/tag893.xml"/><Relationship Id="rId7" Type="http://schemas.openxmlformats.org/officeDocument/2006/relationships/tags" Target="../tags/tag897.xml"/><Relationship Id="rId12" Type="http://schemas.openxmlformats.org/officeDocument/2006/relationships/slide" Target="slide81.xml"/><Relationship Id="rId17" Type="http://schemas.openxmlformats.org/officeDocument/2006/relationships/slide" Target="slide71.xml"/><Relationship Id="rId2" Type="http://schemas.openxmlformats.org/officeDocument/2006/relationships/tags" Target="../tags/tag892.xml"/><Relationship Id="rId16" Type="http://schemas.openxmlformats.org/officeDocument/2006/relationships/slide" Target="slide77.xml"/><Relationship Id="rId20" Type="http://schemas.openxmlformats.org/officeDocument/2006/relationships/slide" Target="slide65.xml"/><Relationship Id="rId1" Type="http://schemas.openxmlformats.org/officeDocument/2006/relationships/tags" Target="../tags/tag891.xml"/><Relationship Id="rId6" Type="http://schemas.openxmlformats.org/officeDocument/2006/relationships/tags" Target="../tags/tag896.xml"/><Relationship Id="rId11" Type="http://schemas.openxmlformats.org/officeDocument/2006/relationships/notesSlide" Target="../notesSlides/notesSlide85.xml"/><Relationship Id="rId5" Type="http://schemas.openxmlformats.org/officeDocument/2006/relationships/tags" Target="../tags/tag895.xml"/><Relationship Id="rId15" Type="http://schemas.openxmlformats.org/officeDocument/2006/relationships/slide" Target="slide83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82.xml"/><Relationship Id="rId4" Type="http://schemas.openxmlformats.org/officeDocument/2006/relationships/tags" Target="../tags/tag894.xml"/><Relationship Id="rId9" Type="http://schemas.openxmlformats.org/officeDocument/2006/relationships/tags" Target="../tags/tag899.xml"/><Relationship Id="rId14" Type="http://schemas.openxmlformats.org/officeDocument/2006/relationships/slide" Target="slide8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37.png"/><Relationship Id="rId2" Type="http://schemas.openxmlformats.org/officeDocument/2006/relationships/tags" Target="../tags/tag901.xml"/><Relationship Id="rId1" Type="http://schemas.openxmlformats.org/officeDocument/2006/relationships/tags" Target="../tags/tag900.xml"/><Relationship Id="rId6" Type="http://schemas.openxmlformats.org/officeDocument/2006/relationships/slide" Target="slide1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6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45.xml"/><Relationship Id="rId18" Type="http://schemas.openxmlformats.org/officeDocument/2006/relationships/tags" Target="../tags/tag150.xml"/><Relationship Id="rId26" Type="http://schemas.openxmlformats.org/officeDocument/2006/relationships/slideLayout" Target="../slideLayouts/slideLayout4.xml"/><Relationship Id="rId39" Type="http://schemas.openxmlformats.org/officeDocument/2006/relationships/image" Target="../media/image32.emf"/><Relationship Id="rId21" Type="http://schemas.openxmlformats.org/officeDocument/2006/relationships/tags" Target="../tags/tag153.xml"/><Relationship Id="rId34" Type="http://schemas.openxmlformats.org/officeDocument/2006/relationships/oleObject" Target="../embeddings/oleObject27.bin"/><Relationship Id="rId42" Type="http://schemas.openxmlformats.org/officeDocument/2006/relationships/oleObject" Target="../embeddings/oleObject31.bin"/><Relationship Id="rId47" Type="http://schemas.openxmlformats.org/officeDocument/2006/relationships/image" Target="../media/image36.emf"/><Relationship Id="rId50" Type="http://schemas.openxmlformats.org/officeDocument/2006/relationships/oleObject" Target="../embeddings/oleObject35.bin"/><Relationship Id="rId55" Type="http://schemas.openxmlformats.org/officeDocument/2006/relationships/image" Target="../media/image40.emf"/><Relationship Id="rId63" Type="http://schemas.openxmlformats.org/officeDocument/2006/relationships/image" Target="../media/image44.emf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6" Type="http://schemas.openxmlformats.org/officeDocument/2006/relationships/tags" Target="../tags/tag148.xml"/><Relationship Id="rId29" Type="http://schemas.openxmlformats.org/officeDocument/2006/relationships/slide" Target="slide11.xml"/><Relationship Id="rId1" Type="http://schemas.openxmlformats.org/officeDocument/2006/relationships/vmlDrawing" Target="../drawings/vmlDrawing5.vml"/><Relationship Id="rId6" Type="http://schemas.openxmlformats.org/officeDocument/2006/relationships/tags" Target="../tags/tag138.xml"/><Relationship Id="rId11" Type="http://schemas.openxmlformats.org/officeDocument/2006/relationships/tags" Target="../tags/tag143.xml"/><Relationship Id="rId24" Type="http://schemas.openxmlformats.org/officeDocument/2006/relationships/tags" Target="../tags/tag156.xml"/><Relationship Id="rId32" Type="http://schemas.openxmlformats.org/officeDocument/2006/relationships/slide" Target="slide14.xml"/><Relationship Id="rId37" Type="http://schemas.openxmlformats.org/officeDocument/2006/relationships/image" Target="../media/image31.emf"/><Relationship Id="rId40" Type="http://schemas.openxmlformats.org/officeDocument/2006/relationships/oleObject" Target="../embeddings/oleObject30.bin"/><Relationship Id="rId45" Type="http://schemas.openxmlformats.org/officeDocument/2006/relationships/image" Target="../media/image35.emf"/><Relationship Id="rId53" Type="http://schemas.openxmlformats.org/officeDocument/2006/relationships/image" Target="../media/image39.emf"/><Relationship Id="rId58" Type="http://schemas.openxmlformats.org/officeDocument/2006/relationships/oleObject" Target="../embeddings/oleObject39.bin"/><Relationship Id="rId66" Type="http://schemas.openxmlformats.org/officeDocument/2006/relationships/slide" Target="slide9.xml"/><Relationship Id="rId5" Type="http://schemas.openxmlformats.org/officeDocument/2006/relationships/tags" Target="../tags/tag137.xml"/><Relationship Id="rId15" Type="http://schemas.openxmlformats.org/officeDocument/2006/relationships/tags" Target="../tags/tag147.xml"/><Relationship Id="rId23" Type="http://schemas.openxmlformats.org/officeDocument/2006/relationships/tags" Target="../tags/tag155.xml"/><Relationship Id="rId28" Type="http://schemas.openxmlformats.org/officeDocument/2006/relationships/slide" Target="slide13.xml"/><Relationship Id="rId36" Type="http://schemas.openxmlformats.org/officeDocument/2006/relationships/oleObject" Target="../embeddings/oleObject28.bin"/><Relationship Id="rId49" Type="http://schemas.openxmlformats.org/officeDocument/2006/relationships/image" Target="../media/image37.emf"/><Relationship Id="rId57" Type="http://schemas.openxmlformats.org/officeDocument/2006/relationships/image" Target="../media/image41.emf"/><Relationship Id="rId61" Type="http://schemas.openxmlformats.org/officeDocument/2006/relationships/image" Target="../media/image43.emf"/><Relationship Id="rId10" Type="http://schemas.openxmlformats.org/officeDocument/2006/relationships/tags" Target="../tags/tag142.xml"/><Relationship Id="rId19" Type="http://schemas.openxmlformats.org/officeDocument/2006/relationships/tags" Target="../tags/tag151.xml"/><Relationship Id="rId31" Type="http://schemas.openxmlformats.org/officeDocument/2006/relationships/slide" Target="slide20.xml"/><Relationship Id="rId44" Type="http://schemas.openxmlformats.org/officeDocument/2006/relationships/oleObject" Target="../embeddings/oleObject32.bin"/><Relationship Id="rId52" Type="http://schemas.openxmlformats.org/officeDocument/2006/relationships/oleObject" Target="../embeddings/oleObject36.bin"/><Relationship Id="rId60" Type="http://schemas.openxmlformats.org/officeDocument/2006/relationships/oleObject" Target="../embeddings/oleObject40.bin"/><Relationship Id="rId65" Type="http://schemas.openxmlformats.org/officeDocument/2006/relationships/slide" Target="slide8.xml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tags" Target="../tags/tag146.xml"/><Relationship Id="rId22" Type="http://schemas.openxmlformats.org/officeDocument/2006/relationships/tags" Target="../tags/tag154.xml"/><Relationship Id="rId27" Type="http://schemas.openxmlformats.org/officeDocument/2006/relationships/notesSlide" Target="../notesSlides/notesSlide9.xml"/><Relationship Id="rId30" Type="http://schemas.openxmlformats.org/officeDocument/2006/relationships/slide" Target="slide6.xml"/><Relationship Id="rId35" Type="http://schemas.openxmlformats.org/officeDocument/2006/relationships/image" Target="../media/image30.emf"/><Relationship Id="rId43" Type="http://schemas.openxmlformats.org/officeDocument/2006/relationships/image" Target="../media/image34.emf"/><Relationship Id="rId48" Type="http://schemas.openxmlformats.org/officeDocument/2006/relationships/oleObject" Target="../embeddings/oleObject34.bin"/><Relationship Id="rId56" Type="http://schemas.openxmlformats.org/officeDocument/2006/relationships/oleObject" Target="../embeddings/oleObject38.bin"/><Relationship Id="rId64" Type="http://schemas.openxmlformats.org/officeDocument/2006/relationships/slide" Target="slide7.xml"/><Relationship Id="rId8" Type="http://schemas.openxmlformats.org/officeDocument/2006/relationships/tags" Target="../tags/tag140.xml"/><Relationship Id="rId51" Type="http://schemas.openxmlformats.org/officeDocument/2006/relationships/image" Target="../media/image38.emf"/><Relationship Id="rId3" Type="http://schemas.openxmlformats.org/officeDocument/2006/relationships/tags" Target="../tags/tag135.xml"/><Relationship Id="rId12" Type="http://schemas.openxmlformats.org/officeDocument/2006/relationships/tags" Target="../tags/tag144.xml"/><Relationship Id="rId17" Type="http://schemas.openxmlformats.org/officeDocument/2006/relationships/tags" Target="../tags/tag149.xml"/><Relationship Id="rId25" Type="http://schemas.openxmlformats.org/officeDocument/2006/relationships/tags" Target="../tags/tag157.xml"/><Relationship Id="rId33" Type="http://schemas.openxmlformats.org/officeDocument/2006/relationships/slide" Target="slide4.xml"/><Relationship Id="rId38" Type="http://schemas.openxmlformats.org/officeDocument/2006/relationships/oleObject" Target="../embeddings/oleObject29.bin"/><Relationship Id="rId46" Type="http://schemas.openxmlformats.org/officeDocument/2006/relationships/oleObject" Target="../embeddings/oleObject33.bin"/><Relationship Id="rId59" Type="http://schemas.openxmlformats.org/officeDocument/2006/relationships/image" Target="../media/image42.emf"/><Relationship Id="rId67" Type="http://schemas.openxmlformats.org/officeDocument/2006/relationships/slide" Target="slide10.xml"/><Relationship Id="rId20" Type="http://schemas.openxmlformats.org/officeDocument/2006/relationships/tags" Target="../tags/tag152.xml"/><Relationship Id="rId41" Type="http://schemas.openxmlformats.org/officeDocument/2006/relationships/image" Target="../media/image33.emf"/><Relationship Id="rId54" Type="http://schemas.openxmlformats.org/officeDocument/2006/relationships/oleObject" Target="../embeddings/oleObject37.bin"/><Relationship Id="rId62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el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Herzlich willkommen</a:t>
            </a:r>
          </a:p>
        </p:txBody>
      </p:sp>
      <p:pic>
        <p:nvPicPr>
          <p:cNvPr id="75779" name="Picture 44" descr="start_32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300" y="1905000"/>
            <a:ext cx="3524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>
              <a:defRPr/>
            </a:pPr>
            <a:r>
              <a:rPr lang="de-DE" sz="2800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für das Jahr </a:t>
            </a: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41300" y="1031875"/>
            <a:ext cx="3810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Ihre </a:t>
            </a:r>
            <a:br>
              <a:rPr lang="de-DE" alt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e-DE" altLang="de-DE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Gewinnermittlung</a:t>
            </a:r>
          </a:p>
        </p:txBody>
      </p:sp>
      <p:sp>
        <p:nvSpPr>
          <p:cNvPr id="26" name="Rechteck 25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75796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6538" y="2316391"/>
            <a:ext cx="2537554" cy="21544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mit Ausblick auf die BWA per </a:t>
            </a:r>
          </a:p>
        </p:txBody>
      </p:sp>
      <p:pic>
        <p:nvPicPr>
          <p:cNvPr id="75797" name="Picture 46" descr="jahresabschlus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25364985"/>
              </p:ext>
            </p:extLst>
          </p:nvPr>
        </p:nvGraphicFramePr>
        <p:xfrm>
          <a:off x="927100" y="1209149"/>
          <a:ext cx="5067297" cy="3024188"/>
        </p:xfrm>
        <a:graphic>
          <a:graphicData uri="http://schemas.openxmlformats.org/drawingml/2006/table">
            <a:tbl>
              <a:tblPr/>
              <a:tblGrid>
                <a:gridCol w="527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84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Nicht abzugsfähige Bewirtungskosten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Auflösung Investitionsabzug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Nicht abzugsfähige Schuldzinsen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Weitere nicht abzugsfähige BA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Bildung Investitionsabzug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Kinder-betreuungskosten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Sonstige steuerfreie Einnahmen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14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0422223"/>
              </p:ext>
            </p:extLst>
          </p:nvPr>
        </p:nvGraphicFramePr>
        <p:xfrm>
          <a:off x="1155700" y="1155526"/>
          <a:ext cx="49530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3" name="Diagramm" r:id="rId14" imgW="7677016" imgH="4953173" progId="MSGraph.Chart.8">
                  <p:embed followColorScheme="full"/>
                </p:oleObj>
              </mc:Choice>
              <mc:Fallback>
                <p:oleObj name="Diagramm" r:id="rId14" imgW="7677016" imgH="495317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55526"/>
                        <a:ext cx="49530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Steuerliche Korrekturen</a:t>
            </a:r>
            <a:endParaRPr lang="de-DE" dirty="0"/>
          </a:p>
        </p:txBody>
      </p:sp>
      <p:graphicFrame>
        <p:nvGraphicFramePr>
          <p:cNvPr id="48" name="Tabelle 4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7037425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3" name="Rechteck 32"/>
          <p:cNvSpPr/>
          <p:nvPr/>
        </p:nvSpPr>
        <p:spPr>
          <a:xfrm>
            <a:off x="1454150" y="3319989"/>
            <a:ext cx="2627313" cy="93662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Hinzurechnungen (erhöht Gewinn)</a:t>
            </a:r>
          </a:p>
        </p:txBody>
      </p:sp>
      <p:sp>
        <p:nvSpPr>
          <p:cNvPr id="34" name="Rechteck 33"/>
          <p:cNvSpPr/>
          <p:nvPr/>
        </p:nvSpPr>
        <p:spPr>
          <a:xfrm>
            <a:off x="4057650" y="3319989"/>
            <a:ext cx="1943100" cy="93662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Kürzungen (mindert Gewinn)</a:t>
            </a:r>
          </a:p>
        </p:txBody>
      </p:sp>
      <p:sp>
        <p:nvSpPr>
          <p:cNvPr id="29" name="Auf der gleichen Seite des Rechtecks liegende Ecken abrunden 28" hidden="1">
            <a:hlinkClick r:id="rId16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1" name="Auf der gleichen Seite des Rechtecks liegende Ecken abrunden 30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7" name="Auf der gleichen Seite des Rechtecks liegende Ecken abrunden 36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4" name="Rechteck 4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6" name="Auf der gleichen Seite des Rechtecks liegende Ecken abrunden 4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355102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8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27" name="Rechteck 26">
            <a:hlinkClick r:id="rId22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32" name="Rechteck 31">
            <a:hlinkClick r:id="rId23" action="ppaction://hlinksldjump" tooltip="Zusammensetzung der Aufwendungen"/>
          </p:cNvPr>
          <p:cNvSpPr/>
          <p:nvPr/>
        </p:nvSpPr>
        <p:spPr>
          <a:xfrm>
            <a:off x="76200" y="1468800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50" name="Rechteck 49">
            <a:hlinkClick r:id="rId24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51" name="Rechteck 50">
            <a:hlinkClick r:id="rId25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  <p:sp>
        <p:nvSpPr>
          <p:cNvPr id="53" name="Rechteck 52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4" name="Rechteck 53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5" name="Rechteck 5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67564802"/>
              </p:ext>
            </p:extLst>
          </p:nvPr>
        </p:nvGraphicFramePr>
        <p:xfrm>
          <a:off x="927100" y="1247775"/>
          <a:ext cx="5071250" cy="2981325"/>
        </p:xfrm>
        <a:graphic>
          <a:graphicData uri="http://schemas.openxmlformats.org/drawingml/2006/table">
            <a:tbl>
              <a:tblPr/>
              <a:tblGrid>
                <a:gridCol w="528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41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Praxis-einnahmen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17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535394"/>
              </p:ext>
            </p:extLst>
          </p:nvPr>
        </p:nvGraphicFramePr>
        <p:xfrm>
          <a:off x="1212763" y="1193800"/>
          <a:ext cx="49022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3" name="Diagramm" r:id="rId14" imgW="7591313" imgH="4819477" progId="MSGraph.Chart.8">
                  <p:embed followColorScheme="full"/>
                </p:oleObj>
              </mc:Choice>
              <mc:Fallback>
                <p:oleObj name="Diagramm" r:id="rId14" imgW="7591313" imgH="4819477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763" y="1193800"/>
                        <a:ext cx="4902200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Erfolgsrechnung | Erfolgsanteile in €</a:t>
            </a:r>
            <a:endParaRPr lang="de-DE" dirty="0"/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1763431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6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25465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0" name="Rechteck 29">
            <a:hlinkClick r:id="rId17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33" name="Rechteck 32">
            <a:hlinkClick r:id="rId22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sp>
        <p:nvSpPr>
          <p:cNvPr id="42" name="Rechteck 41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67564216"/>
              </p:ext>
            </p:extLst>
          </p:nvPr>
        </p:nvGraphicFramePr>
        <p:xfrm>
          <a:off x="925513" y="1238250"/>
          <a:ext cx="5071206" cy="2997200"/>
        </p:xfrm>
        <a:graphic>
          <a:graphicData uri="http://schemas.openxmlformats.org/drawingml/2006/table">
            <a:tbl>
              <a:tblPr/>
              <a:tblGrid>
                <a:gridCol w="528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507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Praxis-einnahmen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Praxis-Rohertrag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Erfolgsrechnung | Erfolgsanteile in % von betrieblichen Erlösen</a:t>
            </a:r>
            <a:endParaRPr lang="de-DE" dirty="0"/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8967944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 hidden="1">
            <a:hlinkClick r:id="rId14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0" name="Auf der gleichen Seite des Rechtecks liegende Ecken abrunden 19" hidden="1">
            <a:hlinkClick r:id="rId15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18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819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5786963"/>
              </p:ext>
            </p:extLst>
          </p:nvPr>
        </p:nvGraphicFramePr>
        <p:xfrm>
          <a:off x="1155700" y="1193800"/>
          <a:ext cx="49530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5" name="Diagramm" r:id="rId19" imgW="7591313" imgH="4810158" progId="MSGraph.Chart.8">
                  <p:embed followColorScheme="full"/>
                </p:oleObj>
              </mc:Choice>
              <mc:Fallback>
                <p:oleObj name="Diagramm" r:id="rId19" imgW="7591313" imgH="4810158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953000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397563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5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29" name="Rechteck 28">
            <a:hlinkClick r:id="rId22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 in %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zur Gesamtleistung</a:t>
            </a:r>
          </a:p>
        </p:txBody>
      </p:sp>
      <p:sp>
        <p:nvSpPr>
          <p:cNvPr id="40" name="Rechteck 3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44746096"/>
              </p:ext>
            </p:extLst>
          </p:nvPr>
        </p:nvGraphicFramePr>
        <p:xfrm>
          <a:off x="132057" y="1257300"/>
          <a:ext cx="5872166" cy="2781300"/>
        </p:xfrm>
        <a:graphic>
          <a:graphicData uri="http://schemas.openxmlformats.org/drawingml/2006/table">
            <a:tbl>
              <a:tblPr/>
              <a:tblGrid>
                <a:gridCol w="132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72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3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</a:t>
                      </a:r>
                    </a:p>
                  </a:txBody>
                  <a:tcPr marL="0" marR="0" marT="35992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5992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Praxis-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ausgaben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davon Personal</a:t>
                      </a:r>
                    </a:p>
                  </a:txBody>
                  <a:tcPr marL="0" marR="0" marT="35992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Ø a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nderer Praxen *)</a:t>
                      </a: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Praxisvergleich | Erfolgskennzahlen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826199064"/>
              </p:ext>
            </p:extLst>
          </p:nvPr>
        </p:nvGraphicFramePr>
        <p:xfrm>
          <a:off x="477838" y="315913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218" name="Objec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0499280"/>
              </p:ext>
            </p:extLst>
          </p:nvPr>
        </p:nvGraphicFramePr>
        <p:xfrm>
          <a:off x="1104900" y="1144176"/>
          <a:ext cx="4953000" cy="23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2" name="Diagramm" r:id="rId17" imgW="4248195" imgH="2467088" progId="MSGraph.Chart.8">
                  <p:embed followColorScheme="full"/>
                </p:oleObj>
              </mc:Choice>
              <mc:Fallback>
                <p:oleObj name="Diagramm" r:id="rId17" imgW="4248195" imgH="2467088" progId="MSGraph.Chart.8">
                  <p:embed followColorScheme="full"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144176"/>
                        <a:ext cx="4953000" cy="234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937641765"/>
              </p:ext>
            </p:ext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Rechteck 15"/>
          <p:cNvSpPr/>
          <p:nvPr>
            <p:custDataLst>
              <p:tags r:id="rId6"/>
            </p:custDataLst>
          </p:nvPr>
        </p:nvSpPr>
        <p:spPr>
          <a:xfrm>
            <a:off x="138113" y="3729152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 dirty="0">
                <a:solidFill>
                  <a:schemeClr val="tx1"/>
                </a:solidFill>
                <a:latin typeface="Century Gothic" panose="020B0502020202020204" pitchFamily="34" charset="0"/>
                <a:cs typeface="Arial" pitchFamily="34" charset="0"/>
              </a:rPr>
              <a:t>Mandant</a:t>
            </a:r>
          </a:p>
        </p:txBody>
      </p:sp>
      <p:sp>
        <p:nvSpPr>
          <p:cNvPr id="19" name="Textfeld 17"/>
          <p:cNvSpPr txBox="1">
            <a:spLocks noChangeArrowheads="1"/>
          </p:cNvSpPr>
          <p:nvPr/>
        </p:nvSpPr>
        <p:spPr bwMode="auto">
          <a:xfrm>
            <a:off x="1457325" y="4046538"/>
            <a:ext cx="34785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Quelle: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96640480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Auf der gleichen Seite des Rechtecks liegende Ecken abrunden 34" hidden="1">
            <a:hlinkClick r:id="rId19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6" name="Auf der gleichen Seite des Rechtecks liegende Ecken abrunden 35" hidden="1">
            <a:hlinkClick r:id="rId20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9" name="Auf der gleichen Seite des Rechtecks liegende Ecken abrunden 38" hidden="1">
            <a:hlinkClick r:id="rId22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40" name="Auf der gleichen Seite des Rechtecks liegende Ecken abrunden 39" hidden="1">
            <a:hlinkClick r:id="rId23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7" name="Rechteck 26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4" action="ppaction://hlinksldjump" tooltip="GuV Berichtsjahr"/>
          </p:cNvPr>
          <p:cNvSpPr/>
          <p:nvPr>
            <p:custDataLst>
              <p:tags r:id="rId14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8" name="Rechteck 3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Tabel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310026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Gesamtübersicht</a:t>
            </a:r>
            <a:endParaRPr lang="de-DE" dirty="0"/>
          </a:p>
        </p:txBody>
      </p:sp>
      <p:sp>
        <p:nvSpPr>
          <p:cNvPr id="47" name="Rechteck 46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48" name="Rechteck 47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49" name="Rechteck 48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50" name="Rechteck 49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51" name="Rechteck 50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52" name="Rechteck 51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50459292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83440282"/>
              </p:ext>
            </p:extLst>
          </p:nvPr>
        </p:nvGraphicFramePr>
        <p:xfrm>
          <a:off x="1049338" y="1273938"/>
          <a:ext cx="4932001" cy="3059997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07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935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6131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Praxisbedarf und Laborleistungen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betriebliche  Einnahmen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Praxisausgaben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den Praxiserfolg (EBIT)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Finanzerfolg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(Zinsen und Beteiligungen)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Außerordentlicher Erfolg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Umsatz-/Vorsteuer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und sonstige Posten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5806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auf den Einnahmenüberschuss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27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352844588"/>
              </p:ext>
            </p:extLst>
          </p:nvPr>
        </p:nvGraphicFramePr>
        <p:xfrm>
          <a:off x="2562225" y="1518931"/>
          <a:ext cx="503238" cy="2808003"/>
        </p:xfrm>
        <a:graphic>
          <a:graphicData uri="http://schemas.openxmlformats.org/drawingml/2006/table">
            <a:tbl>
              <a:tblPr/>
              <a:tblGrid>
                <a:gridCol w="503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527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024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105619"/>
              </p:ext>
            </p:extLst>
          </p:nvPr>
        </p:nvGraphicFramePr>
        <p:xfrm>
          <a:off x="2927774" y="1155700"/>
          <a:ext cx="3204000" cy="323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" name="Diagramm" r:id="rId21" imgW="4381590" imgH="3533782" progId="MSGraph.Chart.8">
                  <p:embed followColorScheme="full"/>
                </p:oleObj>
              </mc:Choice>
              <mc:Fallback>
                <p:oleObj name="Diagramm" r:id="rId21" imgW="4381590" imgH="35337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7774" y="1155700"/>
                        <a:ext cx="3204000" cy="323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uf der gleichen Seite des Rechtecks liegende Ecken abrunden 27" hidden="1">
            <a:hlinkClick r:id="rId23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9" name="Auf der gleichen Seite des Rechtecks liegende Ecken abrunden 28" hidden="1">
            <a:hlinkClick r:id="rId2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0" name="Auf der gleichen Seite des Rechtecks liegende Ecken abrunden 29" hidden="1">
            <a:hlinkClick r:id="rId2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26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 hidden="1">
            <a:hlinkClick r:id="rId15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7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50187061"/>
              </p:ext>
            </p:extLst>
          </p:nvPr>
        </p:nvGraphicFramePr>
        <p:xfrm>
          <a:off x="788400" y="1018945"/>
          <a:ext cx="5202000" cy="3127618"/>
        </p:xfrm>
        <a:graphic>
          <a:graphicData uri="http://schemas.openxmlformats.org/drawingml/2006/table">
            <a:tbl>
              <a:tblPr/>
              <a:tblGrid>
                <a:gridCol w="1801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3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5961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2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8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7988737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1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Praxiseinnahmen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06837226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50656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5" name="Rechteck 34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6" name="Rechteck 35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7" name="Rechteck 36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38" name="Rechteck 37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1" name="Auf der gleichen Seite des Rechtecks liegende Ecken abrunden 20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6" name="Auf der gleichen Seite des Rechtecks liegende Ecken abrunden 25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0" name="Auf der gleichen Seite des Rechtecks liegende Ecken abrunden 39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1" name="Rechteck 30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58" name="Ellipse 57"/>
          <p:cNvSpPr/>
          <p:nvPr/>
        </p:nvSpPr>
        <p:spPr>
          <a:xfrm>
            <a:off x="2446226" y="3713421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42878518"/>
              </p:ext>
            </p:extLst>
          </p:nvPr>
        </p:nvGraphicFramePr>
        <p:xfrm>
          <a:off x="969616" y="1245652"/>
          <a:ext cx="5020875" cy="3190875"/>
        </p:xfrm>
        <a:graphic>
          <a:graphicData uri="http://schemas.openxmlformats.org/drawingml/2006/table">
            <a:tbl>
              <a:tblPr/>
              <a:tblGrid>
                <a:gridCol w="1618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48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Praxisbedarf u. Laborleistungen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=Auswirkung auf Praxis-Rohertrag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1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408759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6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Rohertrag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2105254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Tabel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09961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" name="Rechteck 35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7" name="Rechteck 36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8" name="Rechteck 37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9" name="Rechteck 38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40" name="Rechteck 39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41" name="Rechteck 40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5" name="Auf der gleichen Seite des Rechtecks liegende Ecken abrunden 24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6" name="Auf der gleichen Seite des Rechtecks liegende Ecken abrunden 25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4" name="Rechteck 2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44" name="Rechteck 43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60" name="Ellipse 59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66780121"/>
              </p:ext>
            </p:extLst>
          </p:nvPr>
        </p:nvGraphicFramePr>
        <p:xfrm>
          <a:off x="1114951" y="1246188"/>
          <a:ext cx="4878387" cy="3189652"/>
        </p:xfrm>
        <a:graphic>
          <a:graphicData uri="http://schemas.openxmlformats.org/drawingml/2006/table">
            <a:tbl>
              <a:tblPr/>
              <a:tblGrid>
                <a:gridCol w="1476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3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Personalquote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8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1520116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9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Personalquote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1414835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35907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6" name="Rechteck 35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7" name="Rechteck 36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8" name="Rechteck 37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39" name="Rechteck 38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3" name="Auf der gleichen Seite des Rechtecks liegende Ecken abrunden 22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1" name="Rechteck 4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2" name="Rechteck 31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50" name="Ellipse 49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24837664"/>
              </p:ext>
            </p:extLst>
          </p:nvPr>
        </p:nvGraphicFramePr>
        <p:xfrm>
          <a:off x="864919" y="1245126"/>
          <a:ext cx="5131396" cy="3189542"/>
        </p:xfrm>
        <a:graphic>
          <a:graphicData uri="http://schemas.openxmlformats.org/drawingml/2006/table">
            <a:tbl>
              <a:tblPr/>
              <a:tblGrid>
                <a:gridCol w="1729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Afa und sonstige Praxisausgaben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Ausgabenquote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7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2580914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5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Abschreibungen und sonstige Praxisausgaben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2885058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648393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5" name="Rechteck 34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6" name="Rechteck 35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7" name="Rechteck 36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38" name="Rechteck 37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4" name="Auf der gleichen Seite des Rechtecks liegende Ecken abrunden 23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8" name="Auf der gleichen Seite des Rechtecks liegende Ecken abrunden 27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9" name="Auf der gleichen Seite des Rechtecks liegende Ecken abrunden 28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9" name="Auf der gleichen Seite des Rechtecks liegende Ecken abrunden 38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2" name="Rechteck 41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40" name="Rechteck 39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51" name="Ellipse 50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85667213"/>
              </p:ext>
            </p:extLst>
          </p:nvPr>
        </p:nvGraphicFramePr>
        <p:xfrm>
          <a:off x="1223427" y="1243003"/>
          <a:ext cx="4770438" cy="3189288"/>
        </p:xfrm>
        <a:graphic>
          <a:graphicData uri="http://schemas.openxmlformats.org/drawingml/2006/table">
            <a:tbl>
              <a:tblPr/>
              <a:tblGrid>
                <a:gridCol w="1368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1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Betriebsausgaben</a:t>
                      </a: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Überschuss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7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131543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9" name="Diagramm" r:id="rId15" imgW="4762410" imgH="2800430" progId="MSGraph.Chart.8">
                  <p:embed followColorScheme="full"/>
                </p:oleObj>
              </mc:Choice>
              <mc:Fallback>
                <p:oleObj name="Diagramm" r:id="rId15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Wachstum | Einnahmenüberschuss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4807860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039380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8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36" name="Rechteck 35">
            <a:hlinkClick r:id="rId19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37" name="Rechteck 36">
            <a:hlinkClick r:id="rId20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Personalquote</a:t>
            </a:r>
          </a:p>
        </p:txBody>
      </p:sp>
      <p:sp>
        <p:nvSpPr>
          <p:cNvPr id="38" name="Rechteck 37">
            <a:hlinkClick r:id="rId21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Praxisausgaben</a:t>
            </a:r>
          </a:p>
        </p:txBody>
      </p:sp>
      <p:sp>
        <p:nvSpPr>
          <p:cNvPr id="39" name="Rechteck 38">
            <a:hlinkClick r:id="rId22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Einnahmenüberschuss</a:t>
            </a:r>
          </a:p>
        </p:txBody>
      </p:sp>
      <p:sp>
        <p:nvSpPr>
          <p:cNvPr id="23" name="Auf der gleichen Seite des Rechtecks liegende Ecken abrunden 22" hidden="1">
            <a:hlinkClick r:id="rId23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4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17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41" name="Rechteck 4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29" name="Rechteck 28"/>
          <p:cNvSpPr/>
          <p:nvPr>
            <p:custDataLst>
              <p:tags r:id="rId12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  <p:sp>
        <p:nvSpPr>
          <p:cNvPr id="50" name="Ellipse 49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72739760"/>
              </p:ext>
            </p:ext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Praxis | Auf einen Blick</a:t>
            </a:r>
            <a:endParaRPr lang="de-DE" dirty="0"/>
          </a:p>
        </p:txBody>
      </p:sp>
      <p:sp>
        <p:nvSpPr>
          <p:cNvPr id="65" name="Auf der gleichen Seite des Rechtecks liegende Ecken abrunden 64">
            <a:hlinkClick r:id="rId17" action="ppaction://hlinksldjump" tooltip="Auf einen Blick"/>
          </p:cNvPr>
          <p:cNvSpPr/>
          <p:nvPr>
            <p:custDataLst>
              <p:tags r:id="rId3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67" name="Auf der gleichen Seite des Rechtecks liegende Ecken abrunden 66" hidden="1">
            <a:hlinkClick r:id="rId18" action="ppaction://hlinksldjump" tooltip="Eigene Folie"/>
          </p:cNvPr>
          <p:cNvSpPr/>
          <p:nvPr>
            <p:custDataLst>
              <p:tags r:id="rId4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27" name="Rechteck 26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8" name="Pfeil nach rechts 37"/>
          <p:cNvSpPr/>
          <p:nvPr/>
        </p:nvSpPr>
        <p:spPr>
          <a:xfrm rot="5400000">
            <a:off x="4436343" y="3174119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Pfeil nach rechts 38"/>
          <p:cNvSpPr/>
          <p:nvPr/>
        </p:nvSpPr>
        <p:spPr>
          <a:xfrm rot="5400000">
            <a:off x="4436343" y="2088202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Pfeil nach rechts 39"/>
          <p:cNvSpPr/>
          <p:nvPr/>
        </p:nvSpPr>
        <p:spPr>
          <a:xfrm rot="5400000">
            <a:off x="1628031" y="2088202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Pfeil nach rechts 40"/>
          <p:cNvSpPr/>
          <p:nvPr/>
        </p:nvSpPr>
        <p:spPr>
          <a:xfrm rot="5400000">
            <a:off x="1628031" y="3174119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Pfeil nach rechts 41"/>
          <p:cNvSpPr/>
          <p:nvPr/>
        </p:nvSpPr>
        <p:spPr>
          <a:xfrm>
            <a:off x="1762125" y="4080867"/>
            <a:ext cx="287338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Pfeil nach rechts 42"/>
          <p:cNvSpPr/>
          <p:nvPr/>
        </p:nvSpPr>
        <p:spPr>
          <a:xfrm rot="10800000">
            <a:off x="4194175" y="4068167"/>
            <a:ext cx="288925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45" name="Group 17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486083509"/>
              </p:ext>
            </p:extLst>
          </p:nvPr>
        </p:nvGraphicFramePr>
        <p:xfrm>
          <a:off x="4418013" y="1248827"/>
          <a:ext cx="1584325" cy="86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01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Personal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Praxisinhaber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Feste Mitarbeiter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Azubi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6" name="Tabelle 45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639703512"/>
              </p:ext>
            </p:extLst>
          </p:nvPr>
        </p:nvGraphicFramePr>
        <p:xfrm>
          <a:off x="2333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Nettovermögen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Vermögen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Abzgl. Schulden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Nettovermögen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7" name="Tabelle 46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339452543"/>
              </p:ext>
            </p:extLst>
          </p:nvPr>
        </p:nvGraphicFramePr>
        <p:xfrm>
          <a:off x="441801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Steuern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Vorauszahlung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0" name="Group 173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785684229"/>
              </p:ext>
            </p:extLst>
          </p:nvPr>
        </p:nvGraphicFramePr>
        <p:xfrm>
          <a:off x="233363" y="1248827"/>
          <a:ext cx="1584325" cy="865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2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Gründung und Standort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9" name="Tabelle 5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389516314"/>
              </p:ext>
            </p:extLst>
          </p:nvPr>
        </p:nvGraphicFramePr>
        <p:xfrm>
          <a:off x="4418013" y="232410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Einnahmenüberschuss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Überschuss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Rendite in %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0" name="Tabelle 59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4081995684"/>
              </p:ext>
            </p:extLst>
          </p:nvPr>
        </p:nvGraphicFramePr>
        <p:xfrm>
          <a:off x="23542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Privatentnahmen</a:t>
                      </a:r>
                    </a:p>
                  </a:txBody>
                  <a:tcPr marL="72015" marR="72015" marT="36007" marB="3600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Überschuss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Entnahmen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Quote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8" name="Text Box 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632541" y="2195959"/>
            <a:ext cx="978556" cy="453138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  <a:extLst/>
        </p:spPr>
        <p:txBody>
          <a:bodyPr wrap="none"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 sz="36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9" name="Textfeld 68"/>
          <p:cNvSpPr txBox="1"/>
          <p:nvPr/>
        </p:nvSpPr>
        <p:spPr>
          <a:xfrm>
            <a:off x="2623285" y="2586534"/>
            <a:ext cx="99706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Auf einen Blick</a:t>
            </a:r>
            <a:endParaRPr lang="de-DE" sz="1100" dirty="0">
              <a:latin typeface="Century Gothic" panose="020B0502020202020204" pitchFamily="34" charset="0"/>
            </a:endParaRPr>
          </a:p>
        </p:txBody>
      </p:sp>
      <p:graphicFrame>
        <p:nvGraphicFramePr>
          <p:cNvPr id="23" name="Group 160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483644212"/>
              </p:ext>
            </p:extLst>
          </p:nvPr>
        </p:nvGraphicFramePr>
        <p:xfrm>
          <a:off x="233363" y="2324100"/>
          <a:ext cx="1584325" cy="867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Eigentümer</a:t>
                      </a: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4" name="Group 157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4240585164"/>
              </p:ext>
            </p:extLst>
          </p:nvPr>
        </p:nvGraphicFramePr>
        <p:xfrm>
          <a:off x="1465263" y="2549525"/>
          <a:ext cx="338137" cy="630000"/>
        </p:xfrm>
        <a:graphic>
          <a:graphicData uri="http://schemas.openxmlformats.org/drawingml/2006/table">
            <a:tbl>
              <a:tblPr/>
              <a:tblGrid>
                <a:gridCol w="338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951229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Eigene Folie 1</a:t>
            </a:r>
            <a:endParaRPr lang="de-DE" dirty="0"/>
          </a:p>
        </p:txBody>
      </p:sp>
      <p:sp>
        <p:nvSpPr>
          <p:cNvPr id="47" name="Rechteck 46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48" name="Rechteck 47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49" name="Rechteck 48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23" name="Rechteck 22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07218302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17" name="Auf der gleichen Seite des Rechtecks liegende Ecken abrunden 16" hidden="1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2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19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6" name="Auf der gleichen Seite des Rechtecks liegende Ecken abrunden 25">
            <a:hlinkClick r:id="rId20" action="ppaction://hlinksldjump" tooltip="GuV Berichtsjahr"/>
          </p:cNvPr>
          <p:cNvSpPr/>
          <p:nvPr>
            <p:custDataLst>
              <p:tags r:id="rId9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Eigene Folie 2</a:t>
            </a:r>
            <a:endParaRPr lang="de-DE" dirty="0"/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63794522"/>
              </p:ext>
            </p:ext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41916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1274923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Eigene Folie 3</a:t>
            </a:r>
            <a:endParaRPr lang="de-DE" dirty="0"/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7611019"/>
              </p:ext>
            </p:ext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02240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3917949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Eigene Folie 4</a:t>
            </a:r>
            <a:endParaRPr lang="de-DE" dirty="0"/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38119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2046898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17" name="Auf der gleichen Seite des Rechtecks liegende Ecken abrunden 16" hidden="1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18" name="Auf der gleichen Seite des Rechtecks liegende Ecken abrunden 17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9" action="ppaction://hlinksldjump" tooltip="GuV Berichtsjahr"/>
          </p:cNvPr>
          <p:cNvSpPr/>
          <p:nvPr>
            <p:custDataLst>
              <p:tags r:id="rId6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27" name="Auf der gleichen Seite des Rechtecks liegende Ecken abrunden 26" hidden="1">
            <a:hlinkClick r:id="rId12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Berichtsjahr</a:t>
            </a:r>
            <a:endParaRPr lang="de-DE" dirty="0"/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8092138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3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>
            <a:hlinkClick r:id="rId14" action="ppaction://hlinksldjump" tooltip="Bilanz Berichtsjahr"/>
          </p:cNvPr>
          <p:cNvSpPr/>
          <p:nvPr>
            <p:custDataLst>
              <p:tags r:id="rId4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2" name="Auf der gleichen Seite des Rechtecks liegende Ecken abrunden 21" hidden="1">
            <a:hlinkClick r:id="rId15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225185212"/>
              </p:ext>
            </p:extLst>
          </p:nvPr>
        </p:nvGraphicFramePr>
        <p:xfrm>
          <a:off x="501650" y="1123950"/>
          <a:ext cx="2627313" cy="3124202"/>
        </p:xfrm>
        <a:graphic>
          <a:graphicData uri="http://schemas.openxmlformats.org/drawingml/2006/table">
            <a:tbl>
              <a:tblPr/>
              <a:tblGrid>
                <a:gridCol w="1583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199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VERMÖGEN</a:t>
                      </a:r>
                      <a:endParaRPr kumimoji="0" lang="de-DE" sz="1000" b="1" i="0" u="none" strike="noStrike" cap="none" spc="3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 / Langfristig</a:t>
                      </a:r>
                    </a:p>
                  </a:txBody>
                  <a:tcPr marL="35991" marR="0" marT="35999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35999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Immaterielle VG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Sachanlagen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Finanzanlagen</a:t>
                      </a:r>
                    </a:p>
                  </a:txBody>
                  <a:tcPr marL="35991" marR="0" marT="17999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7999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7999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3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 / Kurzfristig</a:t>
                      </a:r>
                    </a:p>
                  </a:txBody>
                  <a:tcPr marL="35991" marR="0" marT="0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Vorräte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Forderungen LL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Sonstige Forderungen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4. Wertpapiere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5. Kassen- und Bankguthaben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3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6. Abgrenzungen und Sonstiges</a:t>
                      </a:r>
                    </a:p>
                  </a:txBody>
                  <a:tcPr marL="35991" marR="0" marT="17999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7999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7999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GESAMTVERMÖGEN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- Gesamtverschuldung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= NETTOVERMÖGEN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979653214"/>
              </p:ext>
            </p:extLst>
          </p:nvPr>
        </p:nvGraphicFramePr>
        <p:xfrm>
          <a:off x="3121025" y="1127125"/>
          <a:ext cx="2627313" cy="2620963"/>
        </p:xfrm>
        <a:graphic>
          <a:graphicData uri="http://schemas.openxmlformats.org/drawingml/2006/table">
            <a:tbl>
              <a:tblPr/>
              <a:tblGrid>
                <a:gridCol w="1583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01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  </a:t>
                      </a:r>
                    </a:p>
                  </a:txBody>
                  <a:tcPr marL="35991" marR="35991" marT="36002" marB="3600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Langfristig</a:t>
                      </a:r>
                    </a:p>
                  </a:txBody>
                  <a:tcPr marL="35991" marR="0" marT="0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Rückstellungen 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Schulden gegenüber Banken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Sonstige</a:t>
                      </a:r>
                    </a:p>
                  </a:txBody>
                  <a:tcPr marL="35991" marR="0" marT="18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8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8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Kurzfristig</a:t>
                      </a:r>
                    </a:p>
                  </a:txBody>
                  <a:tcPr marL="35991" marR="0" marT="0" marB="18000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18000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Rückstellungen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Gegenüber Banken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Erhaltene Anzahlungen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4. Gegenüber Lieferanten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5. Sonstige kurzfristige Schulden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a.) davon Finanzamt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b.) davon Sozialversicherung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6. Abgrenzungen und Sonstiges</a:t>
                      </a:r>
                    </a:p>
                  </a:txBody>
                  <a:tcPr marL="35991" marR="0" marT="18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8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8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GESAMTVERSCHULDUNG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1" name="Pfeil nach links und oben 10"/>
          <p:cNvSpPr/>
          <p:nvPr/>
        </p:nvSpPr>
        <p:spPr>
          <a:xfrm>
            <a:off x="3136900" y="3770313"/>
            <a:ext cx="2482850" cy="144462"/>
          </a:xfrm>
          <a:prstGeom prst="leftUpArrow">
            <a:avLst>
              <a:gd name="adj1" fmla="val 34067"/>
              <a:gd name="adj2" fmla="val 25000"/>
              <a:gd name="adj3" fmla="val 28946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endParaRPr lang="de-DE" sz="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Rechteck 16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5" name="Auf der gleichen Seite des Rechtecks liegende Ecken abrunden 14" hidden="1">
            <a:hlinkClick r:id="rId16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6" name="Auf der gleichen Seite des Rechtecks liegende Ecken abrunden 15">
            <a:hlinkClick r:id="rId17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64" name="Group 5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02336369"/>
              </p:ext>
            </p:extLst>
          </p:nvPr>
        </p:nvGraphicFramePr>
        <p:xfrm>
          <a:off x="788988" y="1266299"/>
          <a:ext cx="5211761" cy="2960688"/>
        </p:xfrm>
        <a:graphic>
          <a:graphicData uri="http://schemas.openxmlformats.org/drawingml/2006/table">
            <a:tbl>
              <a:tblPr/>
              <a:tblGrid>
                <a:gridCol w="662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8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5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4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88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96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Gesamtvermögen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Gesamtverschuldung</a:t>
                      </a:r>
                    </a:p>
                  </a:txBody>
                  <a:tcPr marT="45721" marB="45721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Nettovermögen</a:t>
                      </a:r>
                    </a:p>
                  </a:txBody>
                  <a:tcPr marT="45721" marB="4572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638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0062569"/>
              </p:ext>
            </p:extLst>
          </p:nvPr>
        </p:nvGraphicFramePr>
        <p:xfrm>
          <a:off x="1206500" y="1168400"/>
          <a:ext cx="48641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4" name="Diagramm" r:id="rId13" imgW="4514984" imgH="2505082" progId="MSGraph.Chart.8">
                  <p:embed followColorScheme="full"/>
                </p:oleObj>
              </mc:Choice>
              <mc:Fallback>
                <p:oleObj name="Diagramm" r:id="rId13" imgW="4514984" imgH="25050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68400"/>
                        <a:ext cx="48641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962566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3 Jahre | Gesamtübersicht</a:t>
            </a:r>
            <a:endParaRPr lang="de-DE" dirty="0"/>
          </a:p>
        </p:txBody>
      </p:sp>
      <p:sp>
        <p:nvSpPr>
          <p:cNvPr id="50" name="Rechteck 49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51" name="Rechteck 50">
            <a:hlinkClick r:id="rId16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Vermögensposten</a:t>
            </a:r>
          </a:p>
        </p:txBody>
      </p:sp>
      <p:sp>
        <p:nvSpPr>
          <p:cNvPr id="52" name="Rechteck 51">
            <a:hlinkClick r:id="rId17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Schuldposten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56129380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8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 hidden="1">
            <a:hlinkClick r:id="rId15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9" action="ppaction://hlinksldjump" tooltip="Bilanz Berichtsjahr"/>
          </p:cNvPr>
          <p:cNvSpPr/>
          <p:nvPr>
            <p:custDataLst>
              <p:tags r:id="rId7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6" name="Auf der gleichen Seite des Rechtecks liegende Ecken abrunden 25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>
            <a:hlinkClick r:id="rId21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8" name="Rechteck 3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23773947"/>
              </p:ext>
            </p:extLst>
          </p:nvPr>
        </p:nvGraphicFramePr>
        <p:xfrm>
          <a:off x="681019" y="3385583"/>
          <a:ext cx="5310000" cy="846010"/>
        </p:xfrm>
        <a:graphic>
          <a:graphicData uri="http://schemas.openxmlformats.org/drawingml/2006/table">
            <a:tbl>
              <a:tblPr/>
              <a:tblGrid>
                <a:gridCol w="771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9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9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9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32" marR="91432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Immaterielles Anlagevermögen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Finanzanlagen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Vermögensposten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45729" marB="4681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41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722791"/>
              </p:ext>
            </p:extLst>
          </p:nvPr>
        </p:nvGraphicFramePr>
        <p:xfrm>
          <a:off x="1193800" y="1155700"/>
          <a:ext cx="48641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76" name="Diagramm" r:id="rId13" imgW="4610010" imgH="2829104" progId="MSGraph.Chart.8">
                  <p:embed followColorScheme="full"/>
                </p:oleObj>
              </mc:Choice>
              <mc:Fallback>
                <p:oleObj name="Diagramm" r:id="rId13" imgW="4610010" imgH="282910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55700"/>
                        <a:ext cx="48641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3 Jahre | Vermögen</a:t>
            </a:r>
            <a:endParaRPr lang="de-DE" dirty="0"/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89936324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362543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6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Vermögensposten</a:t>
            </a:r>
          </a:p>
        </p:txBody>
      </p:sp>
      <p:sp>
        <p:nvSpPr>
          <p:cNvPr id="37" name="Rechteck 36">
            <a:hlinkClick r:id="rId17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Schuldposten</a:t>
            </a:r>
          </a:p>
        </p:txBody>
      </p:sp>
      <p:sp>
        <p:nvSpPr>
          <p:cNvPr id="23" name="Auf der gleichen Seite des Rechtecks liegende Ecken abrunden 22" hidden="1">
            <a:hlinkClick r:id="rId15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42" name="Rechteck 41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9" name="Auf der gleichen Seite des Rechtecks liegende Ecken abrunden 18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0" name="Auf der gleichen Seite des Rechtecks liegende Ecken abrunden 19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00389457"/>
              </p:ext>
            </p:extLst>
          </p:nvPr>
        </p:nvGraphicFramePr>
        <p:xfrm>
          <a:off x="690563" y="3436412"/>
          <a:ext cx="5310186" cy="792163"/>
        </p:xfrm>
        <a:graphic>
          <a:graphicData uri="http://schemas.openxmlformats.org/drawingml/2006/table">
            <a:tbl>
              <a:tblPr/>
              <a:tblGrid>
                <a:gridCol w="761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7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2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72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72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38" marR="91438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Rückstellungen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Bankverbindlichkeiten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langfristige Verschuldung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Schuldposten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45729" marB="4681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3 Jahre | Verschuldung</a:t>
            </a:r>
            <a:endParaRPr lang="de-DE" dirty="0"/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927548146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43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3936641"/>
              </p:ext>
            </p:extLst>
          </p:nvPr>
        </p:nvGraphicFramePr>
        <p:xfrm>
          <a:off x="1092200" y="1079500"/>
          <a:ext cx="5080000" cy="24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97" name="Diagramm" r:id="rId13" imgW="4791097" imgH="2990757" progId="MSGraph.Chart.8">
                  <p:embed followColorScheme="full"/>
                </p:oleObj>
              </mc:Choice>
              <mc:Fallback>
                <p:oleObj name="Diagramm" r:id="rId13" imgW="4791097" imgH="2990757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079500"/>
                        <a:ext cx="5080000" cy="246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618643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6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Vermögensposten</a:t>
            </a:r>
          </a:p>
        </p:txBody>
      </p:sp>
      <p:sp>
        <p:nvSpPr>
          <p:cNvPr id="40" name="Rechteck 39">
            <a:hlinkClick r:id="rId17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Die drei höchsten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Schuldposten</a:t>
            </a:r>
          </a:p>
        </p:txBody>
      </p:sp>
      <p:sp>
        <p:nvSpPr>
          <p:cNvPr id="25" name="Auf der gleichen Seite des Rechtecks liegende Ecken abrunden 24" hidden="1">
            <a:hlinkClick r:id="rId15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19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42" name="Rechteck 41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1" name="Auf der gleichen Seite des Rechtecks liegende Ecken abrunden 20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7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55536886"/>
              </p:ext>
            </p:extLst>
          </p:nvPr>
        </p:nvGraphicFramePr>
        <p:xfrm>
          <a:off x="103714" y="1229242"/>
          <a:ext cx="5894386" cy="3176888"/>
        </p:xfrm>
        <a:graphic>
          <a:graphicData uri="http://schemas.openxmlformats.org/drawingml/2006/table">
            <a:tbl>
              <a:tblPr/>
              <a:tblGrid>
                <a:gridCol w="1343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28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Einnahmenüberschuss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abzgl. Privatentnahmen*)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Über- / Unterentnahme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Entnahmequote in %</a:t>
                      </a:r>
                    </a:p>
                  </a:txBody>
                  <a:tcPr marL="0" marR="36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048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1537683"/>
              </p:ext>
            </p:extLst>
          </p:nvPr>
        </p:nvGraphicFramePr>
        <p:xfrm>
          <a:off x="1104900" y="1092200"/>
          <a:ext cx="5041900" cy="241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4" name="Diagramm" r:id="rId14" imgW="4791097" imgH="3295783" progId="MSGraph.Chart.8">
                  <p:embed followColorScheme="full"/>
                </p:oleObj>
              </mc:Choice>
              <mc:Fallback>
                <p:oleObj name="Diagramm" r:id="rId14" imgW="4791097" imgH="329578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092200"/>
                        <a:ext cx="5041900" cy="241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Privatentnahmen | Überschuss abzgl. Privatentnahmen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898024604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242127"/>
              </p:ext>
            </p:extLst>
          </p:nvPr>
        </p:nvGraphicFramePr>
        <p:xfrm>
          <a:off x="42863" y="879475"/>
          <a:ext cx="576262" cy="50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6" action="ppaction://hlinksldjump" tooltip="Entwicklung"/>
          </p:cNvPr>
          <p:cNvSpPr/>
          <p:nvPr/>
        </p:nvSpPr>
        <p:spPr>
          <a:xfrm>
            <a:off x="76200" y="112484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Überschuss abzgl.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  <p:sp>
        <p:nvSpPr>
          <p:cNvPr id="21" name="Rechteck 20">
            <a:hlinkClick r:id="rId17" action="ppaction://hlinksldjump" tooltip="Verwendung"/>
          </p:cNvPr>
          <p:cNvSpPr/>
          <p:nvPr/>
        </p:nvSpPr>
        <p:spPr>
          <a:xfrm>
            <a:off x="76200" y="1294167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Verwendung </a:t>
            </a:r>
          </a:p>
        </p:txBody>
      </p:sp>
      <p:sp>
        <p:nvSpPr>
          <p:cNvPr id="26" name="Auf der gleichen Seite des Rechtecks liegende Ecken abrunden 25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Auf der gleichen Seite des Rechtecks liegende Ecken abrunden 29">
            <a:hlinkClick r:id="rId20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40" name="Rechteck 3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>
            <p:custDataLst>
              <p:tags r:id="rId9"/>
            </p:custDataLst>
          </p:nvPr>
        </p:nvSpPr>
        <p:spPr>
          <a:xfrm>
            <a:off x="1465263" y="4411534"/>
            <a:ext cx="2199320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= Privatentnahmen (netto) abzgl. etwaiger Privateinlagen</a:t>
            </a:r>
          </a:p>
        </p:txBody>
      </p:sp>
      <p:sp>
        <p:nvSpPr>
          <p:cNvPr id="19" name="Auf der gleichen Seite des Rechtecks liegende Ecken abrunden 18" hidden="1">
            <a:hlinkClick r:id="rId21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Netto-Entnahmen"/>
          </p:cNvPr>
          <p:cNvSpPr/>
          <p:nvPr>
            <p:custDataLst>
              <p:tags r:id="rId11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36113519"/>
              </p:ext>
            </p:extLst>
          </p:nvPr>
        </p:nvGraphicFramePr>
        <p:xfrm>
          <a:off x="109538" y="1134537"/>
          <a:ext cx="5891213" cy="3094037"/>
        </p:xfrm>
        <a:graphic>
          <a:graphicData uri="http://schemas.openxmlformats.org/drawingml/2006/table">
            <a:tbl>
              <a:tblPr/>
              <a:tblGrid>
                <a:gridCol w="1343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68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Sonder-ausgaben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Spenden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Außergewöhnliche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Eigen-verbrauch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Für private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Grundstücke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Rest ohne Zuordnung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Privatentnahmen | Entnahmen und Verwendung</a:t>
            </a:r>
          </a:p>
        </p:txBody>
      </p:sp>
      <p:graphicFrame>
        <p:nvGraphicFramePr>
          <p:cNvPr id="2150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7943371"/>
              </p:ext>
            </p:extLst>
          </p:nvPr>
        </p:nvGraphicFramePr>
        <p:xfrm>
          <a:off x="1181100" y="1168400"/>
          <a:ext cx="48768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4" name="Diagramm" r:id="rId13" imgW="4514984" imgH="3038429" progId="MSGraph.Chart.8">
                  <p:embed followColorScheme="full"/>
                </p:oleObj>
              </mc:Choice>
              <mc:Fallback>
                <p:oleObj name="Diagramm" r:id="rId13" imgW="4514984" imgH="3038429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768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70665777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44778"/>
              </p:ext>
            </p:extLst>
          </p:nvPr>
        </p:nvGraphicFramePr>
        <p:xfrm>
          <a:off x="42863" y="879475"/>
          <a:ext cx="576262" cy="50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5" action="ppaction://hlinksldjump" tooltip="Entwicklung"/>
          </p:cNvPr>
          <p:cNvSpPr/>
          <p:nvPr/>
        </p:nvSpPr>
        <p:spPr>
          <a:xfrm>
            <a:off x="76200" y="112484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Überschuss abzgl.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  <p:sp>
        <p:nvSpPr>
          <p:cNvPr id="29" name="Rechteck 28">
            <a:hlinkClick r:id="rId16" action="ppaction://hlinksldjump" tooltip="Verwendung"/>
          </p:cNvPr>
          <p:cNvSpPr/>
          <p:nvPr/>
        </p:nvSpPr>
        <p:spPr>
          <a:xfrm>
            <a:off x="76200" y="1294167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Verwendung </a:t>
            </a:r>
          </a:p>
        </p:txBody>
      </p:sp>
      <p:sp>
        <p:nvSpPr>
          <p:cNvPr id="19" name="Auf der gleichen Seite des Rechtecks liegende Ecken abrunden 18" hidden="1">
            <a:hlinkClick r:id="rId17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Rechteck 23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1" name="Auf der gleichen Seite des Rechtecks liegende Ecken abrunden 20">
            <a:hlinkClick r:id="rId19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40" name="Rechteck 3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Auf der gleichen Seite des Rechtecks liegende Ecken abrunden 22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5" name="Auf der gleichen Seite des Rechtecks liegende Ecken abrunden 24">
            <a:hlinkClick r:id="rId15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Praxis | Eigene Folie</a:t>
            </a: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8606433"/>
              </p:ext>
            </p:ext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>
            <a:hlinkClick r:id="rId8" action="ppaction://hlinksldjump" tooltip="Auf einen Blick"/>
          </p:cNvPr>
          <p:cNvSpPr/>
          <p:nvPr>
            <p:custDataLst>
              <p:tags r:id="rId3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einen Blick</a:t>
            </a:r>
          </a:p>
        </p:txBody>
      </p:sp>
      <p:sp>
        <p:nvSpPr>
          <p:cNvPr id="16" name="Auf der gleichen Seite des Rechtecks liegende Ecken abrunden 15" hidden="1">
            <a:hlinkClick r:id="rId9" action="ppaction://hlinksldjump" tooltip="Eigene Folie"/>
          </p:cNvPr>
          <p:cNvSpPr/>
          <p:nvPr>
            <p:custDataLst>
              <p:tags r:id="rId4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</a:t>
            </a:r>
          </a:p>
        </p:txBody>
      </p:sp>
      <p:sp>
        <p:nvSpPr>
          <p:cNvPr id="17" name="Rechteck 16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900251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Gesamtübersicht</a:t>
            </a:r>
          </a:p>
        </p:txBody>
      </p:sp>
      <p:sp>
        <p:nvSpPr>
          <p:cNvPr id="67" name="Rechteck 66">
            <a:hlinkClick r:id="rId14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68" name="Rechteck 67">
            <a:hlinkClick r:id="rId15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69" name="Rechteck 68">
            <a:hlinkClick r:id="rId16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71" name="Rechteck 70">
            <a:hlinkClick r:id="rId17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Verschuldung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36800011"/>
              </p:ext>
            </p:extLst>
          </p:nvPr>
        </p:nvGraphicFramePr>
        <p:xfrm>
          <a:off x="1049347" y="1176537"/>
          <a:ext cx="4943759" cy="3150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4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0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Langfristiges Vermögen)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Umlaufvermögen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(Kurzfristiges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mögen)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Gesamtvermögen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Verschuldung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Kurzfristige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Verschuldung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Gesamtverschuldung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endParaRPr lang="de-DE" sz="7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das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Nettovermögen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253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2814915"/>
              </p:ext>
            </p:extLst>
          </p:nvPr>
        </p:nvGraphicFramePr>
        <p:xfrm>
          <a:off x="3213100" y="1206500"/>
          <a:ext cx="2921000" cy="316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6" name="Diagramm" r:id="rId18" imgW="4152810" imgH="3152768" progId="MSGraph.Chart.8">
                  <p:embed followColorScheme="full"/>
                </p:oleObj>
              </mc:Choice>
              <mc:Fallback>
                <p:oleObj name="Diagramm" r:id="rId18" imgW="4152810" imgH="3152768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3100" y="1206500"/>
                        <a:ext cx="2921000" cy="316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79990899"/>
              </p:ext>
            </p:extLst>
          </p:nvPr>
        </p:nvGraphicFramePr>
        <p:xfrm>
          <a:off x="2673369" y="1528298"/>
          <a:ext cx="431800" cy="2808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256906238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20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6" name="Auf der gleichen Seite des Rechtecks liegende Ecken abrunden 25" hidden="1">
            <a:hlinkClick r:id="rId21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1" name="Rechteck 20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9" name="Auf der gleichen Seite des Rechtecks liegende Ecken abrunden 18">
            <a:hlinkClick r:id="rId22" action="ppaction://hlinksldjump" tooltip="Bilanz Berichtsjahr"/>
          </p:cNvPr>
          <p:cNvSpPr/>
          <p:nvPr>
            <p:custDataLst>
              <p:tags r:id="rId9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2" name="Auf der gleichen Seite des Rechtecks liegende Ecken abrunden 21" hidden="1">
            <a:hlinkClick r:id="rId14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3" name="Auf der gleichen Seite des Rechtecks liegende Ecken abrunden 22">
            <a:hlinkClick r:id="rId23" action="ppaction://hlinksldjump" tooltip="Netto-Entnahmen"/>
          </p:cNvPr>
          <p:cNvSpPr/>
          <p:nvPr>
            <p:custDataLst>
              <p:tags r:id="rId11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Tabelle 5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66741190"/>
              </p:ext>
            </p:extLst>
          </p:nvPr>
        </p:nvGraphicFramePr>
        <p:xfrm>
          <a:off x="1049347" y="1165608"/>
          <a:ext cx="4942800" cy="2268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8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immaterielle VG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Sachanlagen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Finanzanlagen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Anlagenabgänge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und Abschreibungen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1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28221142"/>
              </p:ext>
            </p:extLst>
          </p:nvPr>
        </p:nvGraphicFramePr>
        <p:xfrm>
          <a:off x="2676544" y="1594156"/>
          <a:ext cx="431800" cy="1836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Wachstum | Anlagevermögen</a:t>
            </a:r>
            <a:endParaRPr lang="de-DE" dirty="0"/>
          </a:p>
        </p:txBody>
      </p:sp>
      <p:graphicFrame>
        <p:nvGraphicFramePr>
          <p:cNvPr id="22601" name="Group 7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859709607"/>
              </p:ext>
            </p:extLst>
          </p:nvPr>
        </p:nvGraphicFramePr>
        <p:xfrm>
          <a:off x="736554" y="3504755"/>
          <a:ext cx="5249151" cy="825501"/>
        </p:xfrm>
        <a:graphic>
          <a:graphicData uri="http://schemas.openxmlformats.org/drawingml/2006/table">
            <a:tbl>
              <a:tblPr/>
              <a:tblGrid>
                <a:gridCol w="569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mmaterielle VG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Finanzanlagen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AfA AV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Anlagenabgänge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55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2301615"/>
              </p:ext>
            </p:extLst>
          </p:nvPr>
        </p:nvGraphicFramePr>
        <p:xfrm>
          <a:off x="3238500" y="1320800"/>
          <a:ext cx="2857500" cy="214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8" name="Diagramm" r:id="rId15" imgW="5496082" imgH="3533782" progId="MSGraph.Chart.8">
                  <p:embed followColorScheme="full"/>
                </p:oleObj>
              </mc:Choice>
              <mc:Fallback>
                <p:oleObj name="Diagramm" r:id="rId15" imgW="5496082" imgH="35337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1320800"/>
                        <a:ext cx="2857500" cy="214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08143000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28583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8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5" name="Rechteck 34">
            <a:hlinkClick r:id="rId19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6" name="Rechteck 35">
            <a:hlinkClick r:id="rId20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Verschuldung</a:t>
            </a:r>
          </a:p>
        </p:txBody>
      </p:sp>
      <p:sp>
        <p:nvSpPr>
          <p:cNvPr id="31" name="Auf der gleichen Seite des Rechtecks liegende Ecken abrunden 30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8" name="Auf der gleichen Seite des Rechtecks liegende Ecken abrunden 37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23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Wachstum in 3 Jahren"/>
          </p:cNvPr>
          <p:cNvSpPr/>
          <p:nvPr>
            <p:custDataLst>
              <p:tags r:id="rId11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4" name="Auf der gleichen Seite des Rechtecks liegende Ecken abrunden 23">
            <a:hlinkClick r:id="rId24" action="ppaction://hlinksldjump" tooltip="Netto-Entnahmen"/>
          </p:cNvPr>
          <p:cNvSpPr/>
          <p:nvPr>
            <p:custDataLst>
              <p:tags r:id="rId12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Wachstum | Umlaufvermögen</a:t>
            </a:r>
            <a:endParaRPr lang="de-DE" dirty="0"/>
          </a:p>
        </p:txBody>
      </p:sp>
      <p:graphicFrame>
        <p:nvGraphicFramePr>
          <p:cNvPr id="23635" name="Group 8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62128474"/>
              </p:ext>
            </p:extLst>
          </p:nvPr>
        </p:nvGraphicFramePr>
        <p:xfrm>
          <a:off x="738141" y="3506342"/>
          <a:ext cx="5248799" cy="825501"/>
        </p:xfrm>
        <a:graphic>
          <a:graphicData uri="http://schemas.openxmlformats.org/drawingml/2006/table">
            <a:tbl>
              <a:tblPr/>
              <a:tblGrid>
                <a:gridCol w="567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87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Vorräte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Wertpapiere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Kasse, Bank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Sonstiges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2" name="Tabelle 6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909102093"/>
              </p:ext>
            </p:extLst>
          </p:nvPr>
        </p:nvGraphicFramePr>
        <p:xfrm>
          <a:off x="1049873" y="1214850"/>
          <a:ext cx="4934635" cy="2196003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6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8747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Vorräte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Forderungen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Forderungen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Wertpapiere 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Kasse, Bank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774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Abgrenzungen u. sonstiges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Umlaufvermögen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8747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Umlaufvermögens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57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7970074"/>
              </p:ext>
            </p:extLst>
          </p:nvPr>
        </p:nvGraphicFramePr>
        <p:xfrm>
          <a:off x="3238500" y="1257300"/>
          <a:ext cx="2857500" cy="219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1" name="Diagramm" r:id="rId15" imgW="5438708" imgH="3524104" progId="MSGraph.Chart.8">
                  <p:embed followColorScheme="full"/>
                </p:oleObj>
              </mc:Choice>
              <mc:Fallback>
                <p:oleObj name="Diagramm" r:id="rId15" imgW="5438708" imgH="352410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1257300"/>
                        <a:ext cx="2857500" cy="219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81442735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Group 116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43929850"/>
              </p:ext>
            </p:extLst>
          </p:nvPr>
        </p:nvGraphicFramePr>
        <p:xfrm>
          <a:off x="2672547" y="1514000"/>
          <a:ext cx="431800" cy="1907997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257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382755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8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6" name="Rechteck 35">
            <a:hlinkClick r:id="rId19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7" name="Rechteck 36">
            <a:hlinkClick r:id="rId20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Verschuldung</a:t>
            </a:r>
          </a:p>
        </p:txBody>
      </p:sp>
      <p:sp>
        <p:nvSpPr>
          <p:cNvPr id="22" name="Auf der gleichen Seite des Rechtecks liegende Ecken abrunden 21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4" name="Auf der gleichen Seite des Rechtecks liegende Ecken abrunden 23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23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Wachstum in 3 Jahren"/>
          </p:cNvPr>
          <p:cNvSpPr/>
          <p:nvPr>
            <p:custDataLst>
              <p:tags r:id="rId11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7" name="Auf der gleichen Seite des Rechtecks liegende Ecken abrunden 26">
            <a:hlinkClick r:id="rId24" action="ppaction://hlinksldjump" tooltip="Netto-Entnahmen"/>
          </p:cNvPr>
          <p:cNvSpPr/>
          <p:nvPr>
            <p:custDataLst>
              <p:tags r:id="rId12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Wachstum | Verschuldung</a:t>
            </a:r>
            <a:endParaRPr lang="de-DE" dirty="0"/>
          </a:p>
        </p:txBody>
      </p:sp>
      <p:graphicFrame>
        <p:nvGraphicFramePr>
          <p:cNvPr id="50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78410027"/>
              </p:ext>
            </p:extLst>
          </p:nvPr>
        </p:nvGraphicFramePr>
        <p:xfrm>
          <a:off x="738141" y="3502082"/>
          <a:ext cx="5248800" cy="825501"/>
        </p:xfrm>
        <a:graphic>
          <a:graphicData uri="http://schemas.openxmlformats.org/drawingml/2006/table">
            <a:tbl>
              <a:tblPr/>
              <a:tblGrid>
                <a:gridCol w="56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Lieferantenschulden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Übrige 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1" name="Tabelle 5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675742535"/>
              </p:ext>
            </p:extLst>
          </p:nvPr>
        </p:nvGraphicFramePr>
        <p:xfrm>
          <a:off x="1049873" y="1165338"/>
          <a:ext cx="4932000" cy="2268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8000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Bankschulden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Kurzfristige Bankschulden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Lieferantenschulden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Übrige Schulden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Verschuldung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560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9302286"/>
              </p:ext>
            </p:extLst>
          </p:nvPr>
        </p:nvGraphicFramePr>
        <p:xfrm>
          <a:off x="3251200" y="1244600"/>
          <a:ext cx="28448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1" name="Diagramm" r:id="rId15" imgW="5515087" imgH="3543459" progId="MSGraph.Chart.8">
                  <p:embed followColorScheme="full"/>
                </p:oleObj>
              </mc:Choice>
              <mc:Fallback>
                <p:oleObj name="Diagramm" r:id="rId15" imgW="5515087" imgH="3543459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1244600"/>
                        <a:ext cx="28448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71175040"/>
              </p:ext>
            </p:extLst>
          </p:nvPr>
        </p:nvGraphicFramePr>
        <p:xfrm>
          <a:off x="2672547" y="1559005"/>
          <a:ext cx="431800" cy="1872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6824089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876040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7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Gesamtübersicht</a:t>
            </a:r>
          </a:p>
        </p:txBody>
      </p:sp>
      <p:sp>
        <p:nvSpPr>
          <p:cNvPr id="29" name="Rechteck 28">
            <a:hlinkClick r:id="rId18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Anlagevermögen</a:t>
            </a:r>
          </a:p>
        </p:txBody>
      </p:sp>
      <p:sp>
        <p:nvSpPr>
          <p:cNvPr id="30" name="Rechteck 29">
            <a:hlinkClick r:id="rId19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</a:rPr>
              <a:t>Umlaufvermögen</a:t>
            </a:r>
          </a:p>
        </p:txBody>
      </p:sp>
      <p:sp>
        <p:nvSpPr>
          <p:cNvPr id="31" name="Rechteck 30">
            <a:hlinkClick r:id="rId20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Verschuldung</a:t>
            </a:r>
          </a:p>
        </p:txBody>
      </p:sp>
      <p:sp>
        <p:nvSpPr>
          <p:cNvPr id="20" name="Auf der gleichen Seite des Rechtecks liegende Ecken abrunden 19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Rechteck 23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3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5" name="Auf der gleichen Seite des Rechtecks liegende Ecken abrunden 24" hidden="1">
            <a:hlinkClick r:id="rId17" action="ppaction://hlinksldjump" tooltip="Wachstum in 3 Jahren"/>
          </p:cNvPr>
          <p:cNvSpPr/>
          <p:nvPr>
            <p:custDataLst>
              <p:tags r:id="rId11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6" name="Auf der gleichen Seite des Rechtecks liegende Ecken abrunden 25">
            <a:hlinkClick r:id="rId24" action="ppaction://hlinksldjump" tooltip="Netto-Entnahmen"/>
          </p:cNvPr>
          <p:cNvSpPr/>
          <p:nvPr>
            <p:custDataLst>
              <p:tags r:id="rId12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Eigene Folie 1</a:t>
            </a:r>
            <a:endParaRPr lang="de-DE" dirty="0"/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39523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33" name="Rechteck 32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35" name="Rechteck 34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36" name="Rechteck 35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76319597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5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 hidden="1">
            <a:hlinkClick r:id="rId11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Auf der gleichen Seite des Rechtecks liegende Ecken abrunden 17">
            <a:hlinkClick r:id="rId16" action="ppaction://hlinksldjump" tooltip="Bilanz Berichtsjahr"/>
          </p:cNvPr>
          <p:cNvSpPr/>
          <p:nvPr>
            <p:custDataLst>
              <p:tags r:id="rId6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15" name="Auf der gleichen Seite des Rechtecks liegende Ecken abrunden 14" hidden="1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9" name="Auf der gleichen Seite des Rechtecks liegende Ecken abrunden 18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Eigene Folie 2</a:t>
            </a:r>
            <a:endParaRPr lang="de-DE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518020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hteck 10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2" name="Rechteck 11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3" name="Rechteck 12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4" name="Rechteck 13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57004078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5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Auf der gleichen Seite des Rechtecks liegende Ecken abrunden 18" hidden="1">
            <a:hlinkClick r:id="rId11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3" name="Rechteck 22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Bilanz Berichtsjahr"/>
          </p:cNvPr>
          <p:cNvSpPr/>
          <p:nvPr>
            <p:custDataLst>
              <p:tags r:id="rId6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15" name="Auf der gleichen Seite des Rechtecks liegende Ecken abrunden 14" hidden="1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8" name="Auf der gleichen Seite des Rechtecks liegende Ecken abrunden 17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Eigene Folie 3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416236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34428734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 hidden="1">
            <a:hlinkClick r:id="rId15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3" name="Auf der gleichen Seite des Rechtecks liegende Ecken abrunden 22" hidden="1">
            <a:hlinkClick r:id="rId11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>
            <p:custDataLst>
              <p:tags r:id="rId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6" name="Auf der gleichen Seite des Rechtecks liegende Ecken abrunden 15">
            <a:hlinkClick r:id="rId16" action="ppaction://hlinksldjump" tooltip="Bilanz Berichtsjahr"/>
          </p:cNvPr>
          <p:cNvSpPr/>
          <p:nvPr>
            <p:custDataLst>
              <p:tags r:id="rId6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15" name="Auf der gleichen Seite des Rechtecks liegende Ecken abrunden 14" hidden="1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8" name="Auf der gleichen Seite des Rechtecks liegende Ecken abrunden 17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Vermögensübersicht | Eigene Folie 4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65186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45554715"/>
              </p:ext>
            </p:ext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 hidden="1">
            <a:hlinkClick r:id="rId15" action="ppaction://hlinksldjump" tooltip="3-Jahresvergleich"/>
          </p:cNvPr>
          <p:cNvSpPr/>
          <p:nvPr>
            <p:custDataLst>
              <p:tags r:id="rId3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Bilanz Berichtsjahr"/>
          </p:cNvPr>
          <p:cNvSpPr/>
          <p:nvPr>
            <p:custDataLst>
              <p:tags r:id="rId4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  31.12.</a:t>
            </a:r>
          </a:p>
        </p:txBody>
      </p:sp>
      <p:sp>
        <p:nvSpPr>
          <p:cNvPr id="23" name="Auf der gleichen Seite des Rechtecks liegende Ecken abrunden 22" hidden="1">
            <a:hlinkClick r:id="rId11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5" name="Auf der gleichen Seite des Rechtecks liegende Ecken abrunden 14" hidden="1">
            <a:hlinkClick r:id="rId17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16" name="Auf der gleichen Seite des Rechtecks liegende Ecken abrunden 15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Privatentnahmen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Liquiditätsrechnung</a:t>
            </a:r>
            <a:endParaRPr lang="de-DE" dirty="0"/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49702288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>
            <a:hlinkClick r:id="rId16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30" name="Auf der gleichen Seite des Rechtecks liegende Ecken abrunden 29">
            <a:hlinkClick r:id="rId17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1" name="Auf der gleichen Seite des Rechtecks liegende Ecken abrunden 30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Group 151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383468852"/>
              </p:ext>
            </p:extLst>
          </p:nvPr>
        </p:nvGraphicFramePr>
        <p:xfrm>
          <a:off x="500063" y="2287187"/>
          <a:ext cx="5238000" cy="277813"/>
        </p:xfrm>
        <a:graphic>
          <a:graphicData uri="http://schemas.openxmlformats.org/drawingml/2006/table">
            <a:tbl>
              <a:tblPr/>
              <a:tblGrid>
                <a:gridCol w="40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35999" marR="35999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5999" marR="71997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Group 111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435894574"/>
              </p:ext>
            </p:extLst>
          </p:nvPr>
        </p:nvGraphicFramePr>
        <p:xfrm>
          <a:off x="500063" y="1120775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Betriebsausgaben (ohne Afa)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1" marR="0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Tilgung von Darlehen</a:t>
                      </a:r>
                    </a:p>
                  </a:txBody>
                  <a:tcPr marL="35991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Entnahmen</a:t>
                      </a:r>
                    </a:p>
                  </a:txBody>
                  <a:tcPr marL="35991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5" name="Group 112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697038603"/>
              </p:ext>
            </p:extLst>
          </p:nvPr>
        </p:nvGraphicFramePr>
        <p:xfrm>
          <a:off x="3113088" y="1122363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Betriebseinnahmen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Verkauf Anlage-/ Finanzvermögen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36005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6" name="Tabelle 3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674636775"/>
              </p:ext>
            </p:extLst>
          </p:nvPr>
        </p:nvGraphicFramePr>
        <p:xfrm>
          <a:off x="534988" y="2654300"/>
          <a:ext cx="5181600" cy="168751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72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5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635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1252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(Cashflows)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Ein- und 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Auszahlungen…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1. aus Praxistätigkeit</a:t>
                      </a:r>
                      <a:endParaRPr lang="de-DE" sz="5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Einnahmen – Ausgaben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2. aus Investitionen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Verkauf – Anschaffungen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3. aus Darlehen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  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Neuverschuldung – Tilgung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4. aus Privatentnahmen</a:t>
                      </a:r>
                      <a:b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Einlagen – Entnahmen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= Veränderung der liquiden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Mittel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66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6187723"/>
              </p:ext>
            </p:extLst>
          </p:nvPr>
        </p:nvGraphicFramePr>
        <p:xfrm>
          <a:off x="2463800" y="2743200"/>
          <a:ext cx="337820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05" name="Diagramm" r:id="rId19" imgW="5629118" imgH="2657415" progId="MSGraph.Chart.8">
                  <p:embed followColorScheme="full"/>
                </p:oleObj>
              </mc:Choice>
              <mc:Fallback>
                <p:oleObj name="Diagramm" r:id="rId19" imgW="5629118" imgH="2657415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3800" y="2743200"/>
                        <a:ext cx="3378200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Group 11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793001852"/>
              </p:ext>
            </p:extLst>
          </p:nvPr>
        </p:nvGraphicFramePr>
        <p:xfrm>
          <a:off x="2141538" y="2925763"/>
          <a:ext cx="431800" cy="1423985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 hidden="1">
            <a:hlinkClick r:id="rId21" action="ppaction://hlinksldjump" tooltip="3-Jahresvergleich"/>
          </p:cNvPr>
          <p:cNvSpPr/>
          <p:nvPr>
            <p:custDataLst>
              <p:tags r:id="rId12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7" name="Rechteck 16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541179" y="1653252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e 1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50821121"/>
              </p:ext>
            </p:extLst>
          </p:nvPr>
        </p:nvGraphicFramePr>
        <p:xfrm>
          <a:off x="231775" y="1136650"/>
          <a:ext cx="5775325" cy="327342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04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96019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</a:t>
                      </a:r>
                      <a:b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45722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740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Entwicklung</a:t>
            </a:r>
            <a:endParaRPr lang="de-DE" dirty="0"/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834678036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65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904020"/>
              </p:ext>
            </p:extLst>
          </p:nvPr>
        </p:nvGraphicFramePr>
        <p:xfrm>
          <a:off x="139700" y="1485900"/>
          <a:ext cx="5907444" cy="2917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14" name="Diagramm" r:id="rId18" imgW="6619897" imgH="4181468" progId="MSGraph.Chart.8">
                  <p:embed followColorScheme="full"/>
                </p:oleObj>
              </mc:Choice>
              <mc:Fallback>
                <p:oleObj name="Diagramm" r:id="rId18" imgW="6619897" imgH="4181468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1485900"/>
                        <a:ext cx="5907444" cy="29171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hteck 17"/>
          <p:cNvSpPr/>
          <p:nvPr>
            <p:custDataLst>
              <p:tags r:id="rId5"/>
            </p:custDataLst>
          </p:nvPr>
        </p:nvSpPr>
        <p:spPr>
          <a:xfrm>
            <a:off x="4433020" y="4407592"/>
            <a:ext cx="1575175" cy="11684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</a:rPr>
              <a:t>Liquide Mittel am 31.12.</a:t>
            </a:r>
          </a:p>
        </p:txBody>
      </p:sp>
      <p:sp>
        <p:nvSpPr>
          <p:cNvPr id="19" name="Rechteck 18"/>
          <p:cNvSpPr/>
          <p:nvPr>
            <p:custDataLst>
              <p:tags r:id="rId6"/>
            </p:custDataLst>
          </p:nvPr>
        </p:nvSpPr>
        <p:spPr bwMode="auto">
          <a:xfrm>
            <a:off x="2896795" y="1252538"/>
            <a:ext cx="938606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 bwMode="auto">
          <a:xfrm>
            <a:off x="4681538" y="1252538"/>
            <a:ext cx="906462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21" name="Rechteck 20"/>
          <p:cNvSpPr/>
          <p:nvPr>
            <p:custDataLst>
              <p:tags r:id="rId8"/>
            </p:custDataLst>
          </p:nvPr>
        </p:nvSpPr>
        <p:spPr bwMode="auto">
          <a:xfrm>
            <a:off x="1157288" y="1252538"/>
            <a:ext cx="906462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 bwMode="auto">
          <a:xfrm>
            <a:off x="285750" y="1371600"/>
            <a:ext cx="374650" cy="1428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Rechteck 21"/>
          <p:cNvSpPr/>
          <p:nvPr>
            <p:custDataLst>
              <p:tags r:id="rId10"/>
            </p:custDataLst>
          </p:nvPr>
        </p:nvSpPr>
        <p:spPr bwMode="auto">
          <a:xfrm>
            <a:off x="804863" y="1139556"/>
            <a:ext cx="5067300" cy="115200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r>
              <a:rPr lang="de-DE" sz="7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Entwicklung der liquiden Mittel nach Ein- / Auszahlung der Liquiditätsüberschüsse aus: </a:t>
            </a:r>
          </a:p>
        </p:txBody>
      </p:sp>
      <p:sp>
        <p:nvSpPr>
          <p:cNvPr id="16" name="Auf der gleichen Seite des Rechtecks liegende Ecken abrunden 15">
            <a:hlinkClick r:id="rId20" action="ppaction://hlinksldjump" tooltip="Liquiditätsentwicklung"/>
          </p:cNvPr>
          <p:cNvSpPr/>
          <p:nvPr>
            <p:custDataLst>
              <p:tags r:id="rId11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3" name="Auf der gleichen Seite des Rechtecks liegende Ecken abrunden 22">
            <a:hlinkClick r:id="rId21" action="ppaction://hlinksldjump" tooltip="Liquiditätsüberschüsse"/>
          </p:cNvPr>
          <p:cNvSpPr/>
          <p:nvPr>
            <p:custDataLst>
              <p:tags r:id="rId12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5" name="Auf der gleichen Seite des Rechtecks liegende Ecken abrunden 24" hidden="1">
            <a:hlinkClick r:id="rId22" action="ppaction://hlinksldjump" tooltip="Eigene Folien"/>
          </p:cNvPr>
          <p:cNvSpPr/>
          <p:nvPr>
            <p:custDataLst>
              <p:tags r:id="rId13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 hidden="1">
            <a:hlinkClick r:id="rId23" action="ppaction://hlinksldjump" tooltip="3-Jahresvergleich"/>
          </p:cNvPr>
          <p:cNvSpPr/>
          <p:nvPr>
            <p:custDataLst>
              <p:tags r:id="rId14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0" name="Rechteck 29"/>
          <p:cNvSpPr/>
          <p:nvPr>
            <p:custDataLst>
              <p:tags r:id="rId1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42961987"/>
              </p:ext>
            </p:extLst>
          </p:nvPr>
        </p:nvGraphicFramePr>
        <p:xfrm>
          <a:off x="479425" y="2835275"/>
          <a:ext cx="5273678" cy="165258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847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76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75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Praxiseinnahmen</a:t>
                      </a:r>
                    </a:p>
                  </a:txBody>
                  <a:tcPr marL="0" marR="0" marT="0" marB="0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Praxisbedarf  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und Laborleistungen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sonstigen betriebl. Einnahmen u. weiteren Praxisausgaben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Zins-  und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Finanzausgaben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außerordentlichen Einnahmen/Ausgaben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Umsatz/Vorsteuer und sonstige 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nach steuerlicher Hin- zurechnung / Kürzung</a:t>
                      </a:r>
                    </a:p>
                  </a:txBody>
                  <a:tcPr marL="0" marR="0" marT="0" marB="0" anchor="ctr" horzOverflow="overflow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5037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6" marR="91436" marT="45713" marB="45713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52705476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Berichtsjahr</a:t>
            </a:r>
            <a:endParaRPr lang="de-DE" dirty="0"/>
          </a:p>
        </p:txBody>
      </p:sp>
      <p:graphicFrame>
        <p:nvGraphicFramePr>
          <p:cNvPr id="79981" name="Group 109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942108948"/>
              </p:ext>
            </p:extLst>
          </p:nvPr>
        </p:nvGraphicFramePr>
        <p:xfrm>
          <a:off x="3119438" y="1122363"/>
          <a:ext cx="2628000" cy="1093786"/>
        </p:xfrm>
        <a:graphic>
          <a:graphicData uri="http://schemas.openxmlformats.org/drawingml/2006/table">
            <a:tbl>
              <a:tblPr/>
              <a:tblGrid>
                <a:gridCol w="19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9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betriebliche 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Umsatzsteuer und sonstige Einnahmen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45009917"/>
              </p:ext>
            </p:extLst>
          </p:nvPr>
        </p:nvGraphicFramePr>
        <p:xfrm>
          <a:off x="479425" y="1122363"/>
          <a:ext cx="2628000" cy="1093786"/>
        </p:xfrm>
        <a:graphic>
          <a:graphicData uri="http://schemas.openxmlformats.org/drawingml/2006/table">
            <a:tbl>
              <a:tblPr/>
              <a:tblGrid>
                <a:gridCol w="19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9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Praxisbedarf und Laborleistungen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Weitere Praxisausgaben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Vorsteuer, USt und sonstige Ausgaben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93" marB="359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02923760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 hidden="1">
            <a:hlinkClick r:id="rId19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7" name="Auf der gleichen Seite des Rechtecks liegende Ecken abrunden 26" hidden="1">
            <a:hlinkClick r:id="rId20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1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>
            <a:hlinkClick r:id="rId22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0" name="Auf der gleichen Seite des Rechtecks liegende Ecken abrunden 29" hidden="1">
            <a:hlinkClick r:id="rId23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24" action="ppaction://hlinksldjump" tooltip="Wachstum in 3 Jahren"/>
          </p:cNvPr>
          <p:cNvSpPr/>
          <p:nvPr>
            <p:custDataLst>
              <p:tags r:id="rId13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536392"/>
              </p:ext>
            </p:extLst>
          </p:nvPr>
        </p:nvGraphicFramePr>
        <p:xfrm>
          <a:off x="42863" y="879475"/>
          <a:ext cx="576262" cy="515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593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22" action="ppaction://hlinksldjump" tooltip="Gesamtübersicht"/>
          </p:cNvPr>
          <p:cNvSpPr/>
          <p:nvPr/>
        </p:nvSpPr>
        <p:spPr>
          <a:xfrm>
            <a:off x="76200" y="1111250"/>
            <a:ext cx="401638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</a:t>
            </a:r>
          </a:p>
        </p:txBody>
      </p:sp>
      <p:sp>
        <p:nvSpPr>
          <p:cNvPr id="21" name="Rechteck 20">
            <a:hlinkClick r:id="rId25" action="ppaction://hlinksldjump" tooltip="Zusammensetzung der Erträge"/>
          </p:cNvPr>
          <p:cNvSpPr/>
          <p:nvPr/>
        </p:nvSpPr>
        <p:spPr>
          <a:xfrm>
            <a:off x="76200" y="1290638"/>
            <a:ext cx="401638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Details</a:t>
            </a:r>
          </a:p>
        </p:txBody>
      </p:sp>
      <p:graphicFrame>
        <p:nvGraphicFramePr>
          <p:cNvPr id="22" name="Group 121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813120701"/>
              </p:ext>
            </p:extLst>
          </p:nvPr>
        </p:nvGraphicFramePr>
        <p:xfrm>
          <a:off x="479425" y="2249488"/>
          <a:ext cx="5270500" cy="581374"/>
        </p:xfrm>
        <a:graphic>
          <a:graphicData uri="http://schemas.openxmlformats.org/drawingml/2006/table">
            <a:tbl>
              <a:tblPr/>
              <a:tblGrid>
                <a:gridCol w="4266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5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EINNAHMENÜBERSCHUSS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Zzgl. nicht abzugsfähige Betriebsausgaben, weitere steuerliche Hinzurechnungen und Kürzungen</a:t>
                      </a:r>
                    </a:p>
                  </a:txBody>
                  <a:tcPr marL="72000" marR="0" marT="36000" marB="36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STEUERLICHES ERGEBNIS IM JAHR</a:t>
                      </a:r>
                    </a:p>
                  </a:txBody>
                  <a:tcPr marL="72000" marR="0" marT="35981" marB="3598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35981" marB="3598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6760234"/>
              </p:ext>
            </p:extLst>
          </p:nvPr>
        </p:nvGraphicFramePr>
        <p:xfrm>
          <a:off x="406400" y="3060700"/>
          <a:ext cx="54356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" name="Diagramm" r:id="rId26" imgW="3819682" imgH="1085691" progId="MSGraph.Chart.8">
                  <p:embed followColorScheme="full"/>
                </p:oleObj>
              </mc:Choice>
              <mc:Fallback>
                <p:oleObj name="Diagramm" r:id="rId26" imgW="3819682" imgH="108569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3060700"/>
                        <a:ext cx="54356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hteck 32"/>
          <p:cNvSpPr/>
          <p:nvPr>
            <p:custDataLst>
              <p:tags r:id="rId1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Textfeld 30">
            <a:extLst>
              <a:ext uri="{FF2B5EF4-FFF2-40B4-BE49-F238E27FC236}">
                <a16:creationId xmlns:a16="http://schemas.microsoft.com/office/drawing/2014/main" id="{F540B1F5-A4CE-4224-B87A-5B2FD8C101EF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304959" y="2677992"/>
            <a:ext cx="38472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b="1" spc="300" dirty="0">
                <a:solidFill>
                  <a:schemeClr val="bg1"/>
                </a:solidFill>
                <a:latin typeface="+mn-lt"/>
              </a:rPr>
              <a:t>2019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Liquide Mittel incl. Kontokorrent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57465490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Group 5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9230580"/>
              </p:ext>
            </p:extLst>
          </p:nvPr>
        </p:nvGraphicFramePr>
        <p:xfrm>
          <a:off x="84138" y="1241425"/>
          <a:ext cx="5910262" cy="2970213"/>
        </p:xfrm>
        <a:graphic>
          <a:graphicData uri="http://schemas.openxmlformats.org/drawingml/2006/table">
            <a:tbl>
              <a:tblPr/>
              <a:tblGrid>
                <a:gridCol w="1367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9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79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Liquide Mittel zu Beginn *)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79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Liquiditätsveränderungen 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79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Liquide Mittel zum Ende *)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867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3274051"/>
              </p:ext>
            </p:extLst>
          </p:nvPr>
        </p:nvGraphicFramePr>
        <p:xfrm>
          <a:off x="1155700" y="1130300"/>
          <a:ext cx="49022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28" name="Diagramm" r:id="rId12" imgW="4076790" imgH="1905066" progId="MSGraph.Chart.8">
                  <p:embed followColorScheme="full"/>
                </p:oleObj>
              </mc:Choice>
              <mc:Fallback>
                <p:oleObj name="Diagramm" r:id="rId12" imgW="4076790" imgH="1905066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30300"/>
                        <a:ext cx="49022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Tabel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637368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8" name="Rechteck 17">
            <a:hlinkClick r:id="rId15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(Cashflow aus…)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1458912" y="4227513"/>
            <a:ext cx="2608011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 inklusive vorhandener Kontokorrentsalden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sp>
        <p:nvSpPr>
          <p:cNvPr id="21" name="Auf der gleichen Seite des Rechtecks liegende Ecken abrunden 20">
            <a:hlinkClick r:id="rId16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3" name="Auf der gleichen Seite des Rechtecks liegende Ecken abrunden 22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Auf der gleichen Seite des Rechtecks liegende Ecken abrunden 24" hidden="1">
            <a:hlinkClick r:id="rId14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58757536"/>
              </p:ext>
            </p:extLst>
          </p:nvPr>
        </p:nvGraphicFramePr>
        <p:xfrm>
          <a:off x="893763" y="1277327"/>
          <a:ext cx="5092940" cy="2947980"/>
        </p:xfrm>
        <a:graphic>
          <a:graphicData uri="http://schemas.openxmlformats.org/drawingml/2006/table">
            <a:tbl>
              <a:tblPr/>
              <a:tblGrid>
                <a:gridCol w="556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Praxistätigkeit</a:t>
                      </a:r>
                    </a:p>
                  </a:txBody>
                  <a:tcPr marL="0" marR="0" marT="3599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  Verkauf AV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- Anschaffung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Neuverschuldung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- Tilgungen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  Einlagen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- Entnahmen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veränderung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Liquiditätsüberschüsse 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62441549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630528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hteck 12">
            <a:hlinkClick r:id="rId12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Liquide Mittel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incl. Kontokorrent</a:t>
            </a:r>
          </a:p>
        </p:txBody>
      </p:sp>
      <p:sp>
        <p:nvSpPr>
          <p:cNvPr id="14" name="Rechteck 13">
            <a:hlinkClick r:id="rId13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Liquiditätsüberschüsse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(Cashflow) aus…</a:t>
            </a:r>
          </a:p>
        </p:txBody>
      </p:sp>
      <p:graphicFrame>
        <p:nvGraphicFramePr>
          <p:cNvPr id="2969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5849263"/>
              </p:ext>
            </p:extLst>
          </p:nvPr>
        </p:nvGraphicFramePr>
        <p:xfrm>
          <a:off x="1155700" y="1168400"/>
          <a:ext cx="49022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61" name="Diagramm" r:id="rId14" imgW="4581682" imgH="3114775" progId="MSGraph.Chart.8">
                  <p:embed followColorScheme="full"/>
                </p:oleObj>
              </mc:Choice>
              <mc:Fallback>
                <p:oleObj name="Diagramm" r:id="rId14" imgW="4581682" imgH="3114775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68400"/>
                        <a:ext cx="49022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Auf der gleichen Seite des Rechtecks liegende Ecken abrunden 24">
            <a:hlinkClick r:id="rId16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26" name="Auf der gleichen Seite des Rechtecks liegende Ecken abrunden 25">
            <a:hlinkClick r:id="rId17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12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Rechteck 3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Eigene Folie 1</a:t>
            </a:r>
            <a:endParaRPr lang="de-DE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4149597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038071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9" name="Rechteck 18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0" name="Rechteck 19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1" name="Rechteck 20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3" name="Rechteck 2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Eigene Folie 2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62694969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835587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Eigene Folie 3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21098598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282932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Liquidität | Eigene Folie 4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3153821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886079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77491512"/>
              </p:ext>
            </p:extLst>
          </p:nvPr>
        </p:nvGraphicFramePr>
        <p:xfrm>
          <a:off x="107950" y="1250950"/>
          <a:ext cx="5886450" cy="2610000"/>
        </p:xfrm>
        <a:graphic>
          <a:graphicData uri="http://schemas.openxmlformats.org/drawingml/2006/table">
            <a:tbl>
              <a:tblPr/>
              <a:tblGrid>
                <a:gridCol w="1344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4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41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6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45718" marB="4571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Festzusetzen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(ESt / KiSt / SolZ)</a:t>
                      </a:r>
                    </a:p>
                  </a:txBody>
                  <a:tcPr marL="0" marR="0" marT="35998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abzgl. Vorauszahlungen</a:t>
                      </a:r>
                    </a:p>
                  </a:txBody>
                  <a:tcPr marL="0" marR="0" marT="35998" marB="3599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0" marR="0" marT="35998" marB="3599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35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72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Abschlusszahlung</a:t>
            </a:r>
          </a:p>
        </p:txBody>
      </p:sp>
      <p:graphicFrame>
        <p:nvGraphicFramePr>
          <p:cNvPr id="3072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8827763"/>
              </p:ext>
            </p:extLst>
          </p:nvPr>
        </p:nvGraphicFramePr>
        <p:xfrm>
          <a:off x="1193800" y="1143000"/>
          <a:ext cx="48641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2" name="Diagramm" r:id="rId11" imgW="4572000" imgH="3181443" progId="MSGraph.Chart.8">
                  <p:embed followColorScheme="full"/>
                </p:oleObj>
              </mc:Choice>
              <mc:Fallback>
                <p:oleObj name="Diagramm" r:id="rId11" imgW="4572000" imgH="318144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43000"/>
                        <a:ext cx="48641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24904185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>
            <a:hlinkClick r:id="rId13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29" name="Auf der gleichen Seite des Rechtecks liegende Ecken abrunden 28" hidden="1">
            <a:hlinkClick r:id="rId14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5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61801761"/>
              </p:ext>
            </p:extLst>
          </p:nvPr>
        </p:nvGraphicFramePr>
        <p:xfrm>
          <a:off x="106484" y="1207562"/>
          <a:ext cx="5891215" cy="3024187"/>
        </p:xfrm>
        <a:graphic>
          <a:graphicData uri="http://schemas.openxmlformats.org/drawingml/2006/table">
            <a:tbl>
              <a:tblPr/>
              <a:tblGrid>
                <a:gridCol w="1344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84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Land-wirtschaft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Gewerbe- betrieb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Selbstständig</a:t>
                      </a:r>
                    </a:p>
                  </a:txBody>
                  <a:tcPr marL="0" marR="0" marT="36000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Nicht 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Kapital-vermögen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Vermietung Verpachtung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Einkünfte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2" marR="9144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Summen der Einkünfte  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694022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1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Belastungsvergleich</a:t>
            </a:r>
          </a:p>
        </p:txBody>
      </p:sp>
      <p:sp>
        <p:nvSpPr>
          <p:cNvPr id="16" name="Rechteck 15">
            <a:hlinkClick r:id="rId12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der Einkünfte </a:t>
            </a:r>
          </a:p>
        </p:txBody>
      </p:sp>
      <p:graphicFrame>
        <p:nvGraphicFramePr>
          <p:cNvPr id="3174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6900251"/>
              </p:ext>
            </p:extLst>
          </p:nvPr>
        </p:nvGraphicFramePr>
        <p:xfrm>
          <a:off x="1295400" y="1193800"/>
          <a:ext cx="47117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2" name="Diagramm" r:id="rId13" imgW="11430000" imgH="4676821" progId="MSGraph.Chart.8">
                  <p:embed followColorScheme="full"/>
                </p:oleObj>
              </mc:Choice>
              <mc:Fallback>
                <p:oleObj name="Diagramm" r:id="rId13" imgW="11430000" imgH="467682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193800"/>
                        <a:ext cx="47117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87942039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Auf der gleichen Seite des Rechtecks liegende Ecken abrunden 29">
            <a:hlinkClick r:id="rId15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31" name="Auf der gleichen Seite des Rechtecks liegende Ecken abrunden 30" hidden="1">
            <a:hlinkClick r:id="rId16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12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20" name="Rechteck 19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4" name="Rechteck 3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23933957"/>
              </p:ext>
            </p:extLst>
          </p:nvPr>
        </p:nvGraphicFramePr>
        <p:xfrm>
          <a:off x="910750" y="1263650"/>
          <a:ext cx="5076000" cy="2968081"/>
        </p:xfrm>
        <a:graphic>
          <a:graphicData uri="http://schemas.openxmlformats.org/drawingml/2006/table">
            <a:tbl>
              <a:tblPr/>
              <a:tblGrid>
                <a:gridCol w="5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8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Zu versteuerndes Einkommen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ESt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KiSt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 gesamt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Steuern | Private Steuern | 3 Jahre | Steuerbelastungsvergleich</a:t>
            </a:r>
            <a:endParaRPr lang="de-DE" dirty="0"/>
          </a:p>
        </p:txBody>
      </p:sp>
      <p:graphicFrame>
        <p:nvGraphicFramePr>
          <p:cNvPr id="3277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0486447"/>
              </p:ext>
            </p:extLst>
          </p:nvPr>
        </p:nvGraphicFramePr>
        <p:xfrm>
          <a:off x="1181100" y="1130300"/>
          <a:ext cx="48641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3" name="Diagramm" r:id="rId11" imgW="6362790" imgH="3048106" progId="MSGraph.Chart.8">
                  <p:embed followColorScheme="full"/>
                </p:oleObj>
              </mc:Choice>
              <mc:Fallback>
                <p:oleObj name="Diagramm" r:id="rId11" imgW="6362790" imgH="3048106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30300"/>
                        <a:ext cx="48641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768661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3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Belastungsvergleich</a:t>
            </a:r>
          </a:p>
        </p:txBody>
      </p:sp>
      <p:sp>
        <p:nvSpPr>
          <p:cNvPr id="29" name="Rechteck 28">
            <a:hlinkClick r:id="rId14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der Einkünfte 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273907447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" name="Auf der gleichen Seite des Rechtecks liegende Ecken abrunden 35">
            <a:hlinkClick r:id="rId15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37" name="Auf der gleichen Seite des Rechtecks liegende Ecken abrunden 36" hidden="1">
            <a:hlinkClick r:id="rId16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8" name="Rechteck 17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1" name="Rechteck 3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Steuern | Eigene Folie</a:t>
            </a:r>
            <a:endParaRPr lang="de-DE" dirty="0"/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06204105"/>
              </p:ext>
            </p:ext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9" action="ppaction://hlinksldjump" tooltip="Liquiditätsüberschüsse"/>
          </p:cNvPr>
          <p:cNvSpPr/>
          <p:nvPr>
            <p:custDataLst>
              <p:tags r:id="rId3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Abschlusszahlung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4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1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Private Steuern</a:t>
            </a:r>
          </a:p>
        </p:txBody>
      </p:sp>
      <p:sp>
        <p:nvSpPr>
          <p:cNvPr id="10" name="Rechteck 9"/>
          <p:cNvSpPr/>
          <p:nvPr>
            <p:custDataLst>
              <p:tags r:id="rId6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8641472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Berichtsjahr im Detail</a:t>
            </a:r>
            <a:endParaRPr lang="de-DE" dirty="0"/>
          </a:p>
        </p:txBody>
      </p:sp>
      <p:graphicFrame>
        <p:nvGraphicFramePr>
          <p:cNvPr id="79981" name="Group 10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39105554"/>
              </p:ext>
            </p:extLst>
          </p:nvPr>
        </p:nvGraphicFramePr>
        <p:xfrm>
          <a:off x="3119438" y="1122363"/>
          <a:ext cx="2628000" cy="2892426"/>
        </p:xfrm>
        <a:graphic>
          <a:graphicData uri="http://schemas.openxmlformats.org/drawingml/2006/table">
            <a:tbl>
              <a:tblPr/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72000" marR="0" marT="35989" marB="3598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9" marB="35989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Kassenabrechnungen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2. Privatabrechnungen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Gutachten und sonstige Tätigkeiten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Bestandsveränderung unfertige/fertige </a:t>
                      </a:r>
                      <a:r>
                        <a:rPr kumimoji="0" lang="de-DE" sz="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Lstg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Sonstige betriebliche Einnahmen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Eigenverbrauch (Kfz./Materialentnahmen)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9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2. Sonstige betriebliche Einnahmen 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4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Finanzeinnahmen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Beteiligungen und ähnliche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2. Zinsen und ähnliche Einnahmen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Grundstückseinnahmen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2. Einnahmen aus Anlageverkäufen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Einnahmen aus Auflösung von Rücklagen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Weitere AO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Umsatzsteuer und sonstige E</a:t>
                      </a: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innahmen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1. Erhaltene / verrechnete Anzahlungen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2. Gezahlte/aufgebaute Forderungen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3. Vereinnahmte Umsatzsteuer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28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4. Korrektur sonstiger Posten *)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68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35991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300" b="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573261513"/>
              </p:ext>
            </p:extLst>
          </p:nvPr>
        </p:nvGraphicFramePr>
        <p:xfrm>
          <a:off x="479425" y="1122363"/>
          <a:ext cx="2628000" cy="2894007"/>
        </p:xfrm>
        <a:graphic>
          <a:graphicData uri="http://schemas.openxmlformats.org/drawingml/2006/table">
            <a:tbl>
              <a:tblPr/>
              <a:tblGrid>
                <a:gridCol w="1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BETRIEBSAUSGABEN</a:t>
                      </a:r>
                    </a:p>
                  </a:txBody>
                  <a:tcPr marL="72000" marR="0" marT="36002" marB="3600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6002" marB="3600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 und Laborleistungen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Praxis- und Laborbedarf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Fremdlabor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und andere Fremdleistungen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Weitere Praxisausgaben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Personalausgaben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Abschreibungen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Sonstige Praxisausgaben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Finanzausgaben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Abschreibung Finanzanlagen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Zinsen und ähnliche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Außerordentliche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Grundstückausgaben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2. Buchwert Anlagenabgänge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3. Bildung von Rücklagen § 7g EStG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7997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4. Weitere AO Ausgaben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07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Vorsteuer/USt und sonstige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1. Geleistete / verrechnete Anzahlungen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2. Gezahlte/aufgebaute Verbindlichkeiten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0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3. Gezahlte Vor- und Umsatzsteuer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1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4. Korrektur sonstiger EÜR-Posten *)</a:t>
                      </a:r>
                    </a:p>
                  </a:txBody>
                  <a:tcPr marL="72000" marR="0" marT="0" marB="10801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85738310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525657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7" action="ppaction://hlinksldjump" tooltip="Gesamtübersicht"/>
          </p:cNvPr>
          <p:cNvSpPr/>
          <p:nvPr/>
        </p:nvSpPr>
        <p:spPr>
          <a:xfrm>
            <a:off x="76200" y="1111250"/>
            <a:ext cx="401638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</a:t>
            </a:r>
          </a:p>
        </p:txBody>
      </p:sp>
      <p:sp>
        <p:nvSpPr>
          <p:cNvPr id="21" name="Rechteck 20">
            <a:hlinkClick r:id="rId18" action="ppaction://hlinksldjump" tooltip="Zusammensetzung der Erträge"/>
          </p:cNvPr>
          <p:cNvSpPr/>
          <p:nvPr/>
        </p:nvSpPr>
        <p:spPr>
          <a:xfrm>
            <a:off x="76200" y="1290638"/>
            <a:ext cx="401638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Details</a:t>
            </a:r>
          </a:p>
        </p:txBody>
      </p:sp>
      <p:graphicFrame>
        <p:nvGraphicFramePr>
          <p:cNvPr id="25" name="Group 12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226770978"/>
              </p:ext>
            </p:extLst>
          </p:nvPr>
        </p:nvGraphicFramePr>
        <p:xfrm>
          <a:off x="479425" y="3915150"/>
          <a:ext cx="5270500" cy="532108"/>
        </p:xfrm>
        <a:graphic>
          <a:graphicData uri="http://schemas.openxmlformats.org/drawingml/2006/table">
            <a:tbl>
              <a:tblPr/>
              <a:tblGrid>
                <a:gridCol w="4104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6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EINNAHMENÜBERSCHUSS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8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Zzgl. nicht abzugsfähige Betriebsausgaben sowie weitere steuerliche Hinzurechnungen und Kürzungen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STEUERLICHES ERGEBNIS IM JAHR</a:t>
                      </a:r>
                    </a:p>
                  </a:txBody>
                  <a:tcPr marL="72000" marR="0" marT="35965" marB="3596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35965" marB="35965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 hidden="1">
            <a:hlinkClick r:id="rId19" action="ppaction://hlinksldjump" tooltip="Branchenvergleich"/>
          </p:cNvPr>
          <p:cNvSpPr/>
          <p:nvPr>
            <p:custDataLst>
              <p:tags r:id="rId7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3" name="Auf der gleichen Seite des Rechtecks liegende Ecken abrunden 22" hidden="1">
            <a:hlinkClick r:id="rId20" action="ppaction://hlinksldjump" tooltip="Erfolgsrechnung"/>
          </p:cNvPr>
          <p:cNvSpPr/>
          <p:nvPr>
            <p:custDataLst>
              <p:tags r:id="rId8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2" name="Auf der gleichen Seite des Rechtecks liegende Ecken abrunden 31" hidden="1">
            <a:hlinkClick r:id="rId21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3" name="Auf der gleichen Seite des Rechtecks liegende Ecken abrunden 32">
            <a:hlinkClick r:id="rId17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4" name="Auf der gleichen Seite des Rechtecks liegende Ecken abrunden 33" hidden="1">
            <a:hlinkClick r:id="rId22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5" name="Auf der gleichen Seite des Rechtecks liegende Ecken abrunden 34" hidden="1">
            <a:hlinkClick r:id="rId23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28" name="Rechteck 27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79028" name="Textfeld 26"/>
          <p:cNvSpPr txBox="1">
            <a:spLocks noChangeArrowheads="1"/>
          </p:cNvSpPr>
          <p:nvPr/>
        </p:nvSpPr>
        <p:spPr bwMode="auto">
          <a:xfrm>
            <a:off x="511175" y="4439025"/>
            <a:ext cx="1787349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400" dirty="0">
                <a:latin typeface="Century Gothic" panose="020B0502020202020204" pitchFamily="34" charset="0"/>
              </a:rPr>
              <a:t>*) (bilanzielle Buchungen oder Verrechnung kalkulatorischer Ausgaben)</a:t>
            </a:r>
          </a:p>
        </p:txBody>
      </p:sp>
      <p:sp>
        <p:nvSpPr>
          <p:cNvPr id="26" name="Textfeld 30">
            <a:extLst>
              <a:ext uri="{FF2B5EF4-FFF2-40B4-BE49-F238E27FC236}">
                <a16:creationId xmlns:a16="http://schemas.microsoft.com/office/drawing/2014/main" id="{8AE4074E-F6DD-4EF8-8AA5-A1F266273A42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303589" y="4291500"/>
            <a:ext cx="38472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b="1" spc="300" dirty="0">
                <a:solidFill>
                  <a:schemeClr val="bg1"/>
                </a:solidFill>
                <a:latin typeface="+mn-lt"/>
              </a:rPr>
              <a:t>2019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30315206"/>
              </p:ext>
            </p:extLst>
          </p:nvPr>
        </p:nvGraphicFramePr>
        <p:xfrm>
          <a:off x="758263" y="1271062"/>
          <a:ext cx="5237999" cy="2962275"/>
        </p:xfrm>
        <a:graphic>
          <a:graphicData uri="http://schemas.openxmlformats.org/drawingml/2006/table">
            <a:tbl>
              <a:tblPr/>
              <a:tblGrid>
                <a:gridCol w="692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1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22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Praxisbedarf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u. Laborleistungen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weiteren Praxisausgaben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außer-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ordentlichem 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379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278175"/>
              </p:ext>
            </p:extLst>
          </p:nvPr>
        </p:nvGraphicFramePr>
        <p:xfrm>
          <a:off x="1181100" y="1168400"/>
          <a:ext cx="48641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64" name="Diagramm" r:id="rId12" imgW="4638697" imgH="3048106" progId="MSGraph.Chart.8">
                  <p:embed followColorScheme="full"/>
                </p:oleObj>
              </mc:Choice>
              <mc:Fallback>
                <p:oleObj name="Diagramm" r:id="rId12" imgW="4638697" imgH="3048106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641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Ertragskennzahlen | Was bleibt übrig von je 1€ Praxiserlös</a:t>
            </a:r>
            <a:endParaRPr lang="de-DE" dirty="0"/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73871592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14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9" name="Auf der gleichen Seite des Rechtecks liegende Ecken abrunden 28" hidden="1">
            <a:hlinkClick r:id="rId15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0" name="Auf der gleichen Seite des Rechtecks liegende Ecken abrunden 29">
            <a:hlinkClick r:id="rId16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1" name="Auf der gleichen Seite des Rechtecks liegende Ecken abrunden 30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504074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6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von je 1€ Praxiserlös</a:t>
            </a:r>
          </a:p>
        </p:txBody>
      </p:sp>
      <p:sp>
        <p:nvSpPr>
          <p:cNvPr id="34" name="Rechteck 33">
            <a:hlinkClick r:id="rId18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je 1€ Nettoumsatz</a:t>
            </a:r>
          </a:p>
        </p:txBody>
      </p:sp>
      <p:sp>
        <p:nvSpPr>
          <p:cNvPr id="35" name="Rechteck 34">
            <a:hlinkClick r:id="rId19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Mindesterlöse zur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Ausgaben</a:t>
            </a:r>
          </a:p>
        </p:txBody>
      </p:sp>
      <p:sp>
        <p:nvSpPr>
          <p:cNvPr id="19" name="Rechteck 1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1" name="Rechteck 4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Ertragskennzahlen | Praxisausgaben je 1€ Praxiserlös</a:t>
            </a:r>
            <a:endParaRPr lang="de-DE" dirty="0"/>
          </a:p>
        </p:txBody>
      </p:sp>
      <p:graphicFrame>
        <p:nvGraphicFramePr>
          <p:cNvPr id="5228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55494173"/>
              </p:ext>
            </p:extLst>
          </p:nvPr>
        </p:nvGraphicFramePr>
        <p:xfrm>
          <a:off x="756176" y="1250424"/>
          <a:ext cx="5245200" cy="2983729"/>
        </p:xfrm>
        <a:graphic>
          <a:graphicData uri="http://schemas.openxmlformats.org/drawingml/2006/table">
            <a:tbl>
              <a:tblPr/>
              <a:tblGrid>
                <a:gridCol w="69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0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43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Praxisbedarf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Laborleistungen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Praxisausgaben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Praxisausgaben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481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2787438"/>
              </p:ext>
            </p:extLst>
          </p:nvPr>
        </p:nvGraphicFramePr>
        <p:xfrm>
          <a:off x="1181100" y="1168400"/>
          <a:ext cx="48641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8" name="Diagramm" r:id="rId12" imgW="4591005" imgH="3048106" progId="MSGraph.Chart.8">
                  <p:embed followColorScheme="full"/>
                </p:oleObj>
              </mc:Choice>
              <mc:Fallback>
                <p:oleObj name="Diagramm" r:id="rId12" imgW="4591005" imgH="3048106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641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997520544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4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1" name="Auf der gleichen Seite des Rechtecks liegende Ecken abrunden 20" hidden="1">
            <a:hlinkClick r:id="rId15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2" name="Auf der gleichen Seite des Rechtecks liegende Ecken abrunden 21">
            <a:hlinkClick r:id="rId16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218993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6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von je 1€ Praxiserlös</a:t>
            </a:r>
          </a:p>
        </p:txBody>
      </p:sp>
      <p:sp>
        <p:nvSpPr>
          <p:cNvPr id="31" name="Rechteck 30">
            <a:hlinkClick r:id="rId18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Praxisausgaben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je 1€ Nettoumsatz</a:t>
            </a:r>
          </a:p>
        </p:txBody>
      </p:sp>
      <p:sp>
        <p:nvSpPr>
          <p:cNvPr id="34" name="Rechteck 33">
            <a:hlinkClick r:id="rId19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Mindesterlöse zur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Ausgaben</a:t>
            </a:r>
          </a:p>
        </p:txBody>
      </p:sp>
      <p:sp>
        <p:nvSpPr>
          <p:cNvPr id="25" name="Rechteck 2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Ertragskennzahlen | Mindesterlöse</a:t>
            </a:r>
            <a:endParaRPr lang="de-DE" dirty="0"/>
          </a:p>
        </p:txBody>
      </p:sp>
      <p:graphicFrame>
        <p:nvGraphicFramePr>
          <p:cNvPr id="53296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81431271"/>
              </p:ext>
            </p:extLst>
          </p:nvPr>
        </p:nvGraphicFramePr>
        <p:xfrm>
          <a:off x="-11113" y="1250950"/>
          <a:ext cx="6011863" cy="3153212"/>
        </p:xfrm>
        <a:graphic>
          <a:graphicData uri="http://schemas.openxmlformats.org/drawingml/2006/table">
            <a:tbl>
              <a:tblPr/>
              <a:tblGrid>
                <a:gridCol w="1460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Mindesterlöse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Praxiseinnahmen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Sicherheitsspanne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Sicherheitsspanne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584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4464414"/>
              </p:ext>
            </p:extLst>
          </p:nvPr>
        </p:nvGraphicFramePr>
        <p:xfrm>
          <a:off x="1219200" y="1181100"/>
          <a:ext cx="48260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1" name="Diagramm" r:id="rId12" imgW="5010195" imgH="3467113" progId="MSGraph.Chart.8">
                  <p:embed followColorScheme="full"/>
                </p:oleObj>
              </mc:Choice>
              <mc:Fallback>
                <p:oleObj name="Diagramm" r:id="rId12" imgW="5010195" imgH="346711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81100"/>
                        <a:ext cx="48260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59956709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4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6" name="Auf der gleichen Seite des Rechtecks liegende Ecken abrunden 25" hidden="1">
            <a:hlinkClick r:id="rId15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16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126212"/>
              </p:ext>
            </p:extLst>
          </p:nvPr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Rechteck 20">
            <a:hlinkClick r:id="rId16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Was bleibt übrig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von je 1€ Praxiserlös</a:t>
            </a:r>
          </a:p>
        </p:txBody>
      </p:sp>
      <p:sp>
        <p:nvSpPr>
          <p:cNvPr id="29" name="Rechteck 28">
            <a:hlinkClick r:id="rId18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je 1€ Nettoumsatz</a:t>
            </a:r>
          </a:p>
        </p:txBody>
      </p:sp>
      <p:sp>
        <p:nvSpPr>
          <p:cNvPr id="30" name="Rechteck 29">
            <a:hlinkClick r:id="rId19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Mindesterlöse zur 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Deckung der Ausgaben</a:t>
            </a:r>
          </a:p>
        </p:txBody>
      </p:sp>
      <p:sp>
        <p:nvSpPr>
          <p:cNvPr id="18" name="Rechteck 1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Vermögenskennzahlen | Auf je 1€ des Gesamtvermögens entfällt…</a:t>
            </a:r>
            <a:endParaRPr lang="de-DE" dirty="0"/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07372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2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des Gesamt-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 entfällt</a:t>
            </a:r>
          </a:p>
        </p:txBody>
      </p:sp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07820711"/>
              </p:ext>
            </p:extLst>
          </p:nvPr>
        </p:nvGraphicFramePr>
        <p:xfrm>
          <a:off x="760939" y="1257300"/>
          <a:ext cx="5226052" cy="2973388"/>
        </p:xfrm>
        <a:graphic>
          <a:graphicData uri="http://schemas.openxmlformats.org/drawingml/2006/table">
            <a:tbl>
              <a:tblPr/>
              <a:tblGrid>
                <a:gridCol w="690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33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</a:p>
                  </a:txBody>
                  <a:tcPr marL="36001" marR="36001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Umlaufvermögen</a:t>
                      </a:r>
                    </a:p>
                  </a:txBody>
                  <a:tcPr marL="36001" marR="36001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Verschuldung</a:t>
                      </a:r>
                    </a:p>
                  </a:txBody>
                  <a:tcPr marL="36001" marR="36001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 Verschuldung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1" marR="36001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Nettovermögen</a:t>
                      </a:r>
                    </a:p>
                  </a:txBody>
                  <a:tcPr marL="0" marR="0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686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0116734"/>
              </p:ext>
            </p:extLst>
          </p:nvPr>
        </p:nvGraphicFramePr>
        <p:xfrm>
          <a:off x="1079500" y="1092200"/>
          <a:ext cx="5080000" cy="242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35" name="Diagramm" r:id="rId13" imgW="4772092" imgH="3229114" progId="MSGraph.Chart.8">
                  <p:embed followColorScheme="full"/>
                </p:oleObj>
              </mc:Choice>
              <mc:Fallback>
                <p:oleObj name="Diagramm" r:id="rId13" imgW="4772092" imgH="322911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1092200"/>
                        <a:ext cx="5080000" cy="242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hteck 11">
            <a:hlinkClick r:id="rId15" action="ppaction://hlinksldjump" tooltip="Gesamtkapitalrentabilität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Praxiseinnahmen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Forderungen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477243220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2" name="Auf der gleichen Seite des Rechtecks liegende Ecken abrunden 21" hidden="1">
            <a:hlinkClick r:id="rId12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7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6" name="Auf der gleichen Seite des Rechtecks liegende Ecken abrunden 25" hidden="1">
            <a:hlinkClick r:id="rId18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Rechteck 2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93213885"/>
              </p:ext>
            </p:extLst>
          </p:nvPr>
        </p:nvGraphicFramePr>
        <p:xfrm>
          <a:off x="1153247" y="1241951"/>
          <a:ext cx="4841841" cy="2873375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14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Praxiseinnahmen</a:t>
                      </a:r>
                    </a:p>
                  </a:txBody>
                  <a:tcPr marL="0" marR="17999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Forderungen</a:t>
                      </a:r>
                    </a:p>
                  </a:txBody>
                  <a:tcPr marL="0" marR="17999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der Forderungsquote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9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287092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2" name="Diagramm" r:id="rId13" imgW="4762410" imgH="2800430" progId="MSGraph.Chart.8">
                  <p:embed followColorScheme="full"/>
                </p:oleObj>
              </mc:Choice>
              <mc:Fallback>
                <p:oleObj name="Diagramm" r:id="rId13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 Wachstum Praxiseinnahmen und Forderungen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213411"/>
              </p:ext>
            </p:extLst>
          </p:nvPr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5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Auf je 1€ des Gesamt-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 entfällt</a:t>
            </a:r>
          </a:p>
        </p:txBody>
      </p:sp>
      <p:sp>
        <p:nvSpPr>
          <p:cNvPr id="26" name="Rechteck 25">
            <a:hlinkClick r:id="rId16" action="ppaction://hlinksldjump" tooltip="Gesamtkapitalrentabilität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Praxiseinnahmen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und Forderungen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423287229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7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0" name="Auf der gleichen Seite des Rechtecks liegende Ecken abrunden 19" hidden="1">
            <a:hlinkClick r:id="rId15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8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4" name="Auf der gleichen Seite des Rechtecks liegende Ecken abrunden 23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7" name="Ellipse 36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Rechteck 39"/>
          <p:cNvSpPr/>
          <p:nvPr>
            <p:custDataLst>
              <p:tags r:id="rId10"/>
            </p:custDataLst>
          </p:nvPr>
        </p:nvSpPr>
        <p:spPr>
          <a:xfrm>
            <a:off x="1452563" y="3344208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Kumulierte Wachstumsraten ab :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 Anlagendeckungsgrad </a:t>
            </a:r>
            <a:endParaRPr lang="de-DE" dirty="0"/>
          </a:p>
        </p:txBody>
      </p:sp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82576143"/>
              </p:ext>
            </p:extLst>
          </p:nvPr>
        </p:nvGraphicFramePr>
        <p:xfrm>
          <a:off x="-11113" y="1239312"/>
          <a:ext cx="6011864" cy="2987222"/>
        </p:xfrm>
        <a:graphic>
          <a:graphicData uri="http://schemas.openxmlformats.org/drawingml/2006/table">
            <a:tbl>
              <a:tblPr/>
              <a:tblGrid>
                <a:gridCol w="1460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72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(langfristiges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Finanziert mit Nettovermögen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Anlagendeckungsgrad 1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 finanziert (EK+FK) </a:t>
                      </a:r>
                      <a:r>
                        <a:rPr kumimoji="0" lang="de-DE" sz="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</a:t>
                      </a: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Anlagendeckungsgrad 2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891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6720684"/>
              </p:ext>
            </p:extLst>
          </p:nvPr>
        </p:nvGraphicFramePr>
        <p:xfrm>
          <a:off x="1155700" y="1117600"/>
          <a:ext cx="49657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90" name="Diagramm" r:id="rId12" imgW="6277087" imgH="3524104" progId="MSGraph.Chart.8">
                  <p:embed followColorScheme="full"/>
                </p:oleObj>
              </mc:Choice>
              <mc:Fallback>
                <p:oleObj name="Diagramm" r:id="rId12" imgW="6277087" imgH="352410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17600"/>
                        <a:ext cx="49657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feld 28"/>
          <p:cNvSpPr txBox="1"/>
          <p:nvPr/>
        </p:nvSpPr>
        <p:spPr>
          <a:xfrm>
            <a:off x="1458913" y="4236009"/>
            <a:ext cx="4543226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Nettovermögen ist der schuldenfreie Anteil des Gesamtvermögens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40" name="Tabel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870100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" name="Rechteck 40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42" name="Rechteck 41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43" name="Rechteck 42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44" name="Rechteck 43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45" name="Rechteck 44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46" name="Rechteck 45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47" name="Tabelle 4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22792979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5" name="Auf der gleichen Seite des Rechtecks liegende Ecken abrunden 24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6" name="Auf der gleichen Seite des Rechtecks liegende Ecken abrunden 25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7" name="Auf der gleichen Seite des Rechtecks liegende Ecken abrunden 26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Ellipse 38"/>
          <p:cNvSpPr/>
          <p:nvPr/>
        </p:nvSpPr>
        <p:spPr>
          <a:xfrm>
            <a:off x="1305992" y="3923737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1320800" y="4127529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Nettoumlaufvermögen / Working Capital</a:t>
            </a:r>
            <a:endParaRPr lang="de-DE" dirty="0"/>
          </a:p>
        </p:txBody>
      </p:sp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03528779"/>
              </p:ext>
            </p:extLst>
          </p:nvPr>
        </p:nvGraphicFramePr>
        <p:xfrm>
          <a:off x="-8464" y="1204387"/>
          <a:ext cx="6011864" cy="3023611"/>
        </p:xfrm>
        <a:graphic>
          <a:graphicData uri="http://schemas.openxmlformats.org/drawingml/2006/table">
            <a:tbl>
              <a:tblPr/>
              <a:tblGrid>
                <a:gridCol w="1460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83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(kurzfristiges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kurzfristige Schulden</a:t>
                      </a:r>
                    </a:p>
                  </a:txBody>
                  <a:tcPr marL="0" marR="17998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Nettoumlaufvermögen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(schuldenfreies Umlaufvermögen)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99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3429354"/>
              </p:ext>
            </p:extLst>
          </p:nvPr>
        </p:nvGraphicFramePr>
        <p:xfrm>
          <a:off x="1155700" y="1117600"/>
          <a:ext cx="49657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12" name="Diagramm" r:id="rId12" imgW="6277087" imgH="3524104" progId="MSGraph.Chart.8">
                  <p:embed followColorScheme="full"/>
                </p:oleObj>
              </mc:Choice>
              <mc:Fallback>
                <p:oleObj name="Diagramm" r:id="rId12" imgW="6277087" imgH="3524104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17600"/>
                        <a:ext cx="49657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664084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26" name="Rechteck 25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28" name="Rechteck 27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29" name="Rechteck 28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0" name="Rechteck 29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31" name="Rechteck 30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78059236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2" name="Auf der gleichen Seite des Rechtecks liegende Ecken abrunden 21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4" name="Auf der gleichen Seite des Rechtecks liegende Ecken abrunden 23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0" name="Rechteck 3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Effektiv-Verschuldung</a:t>
            </a:r>
            <a:endParaRPr lang="de-DE" dirty="0"/>
          </a:p>
        </p:txBody>
      </p:sp>
      <p:graphicFrame>
        <p:nvGraphicFramePr>
          <p:cNvPr id="14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25474192"/>
              </p:ext>
            </p:extLst>
          </p:nvPr>
        </p:nvGraphicFramePr>
        <p:xfrm>
          <a:off x="641350" y="1263124"/>
          <a:ext cx="5368924" cy="2968625"/>
        </p:xfrm>
        <a:graphic>
          <a:graphicData uri="http://schemas.openxmlformats.org/drawingml/2006/table">
            <a:tbl>
              <a:tblPr/>
              <a:tblGrid>
                <a:gridCol w="812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284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Gesamt-verschuldung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Forderungen und liquide Mittel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Effektiv-verschuldung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096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4773038"/>
              </p:ext>
            </p:extLst>
          </p:nvPr>
        </p:nvGraphicFramePr>
        <p:xfrm>
          <a:off x="1155700" y="1193800"/>
          <a:ext cx="49022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2" name="Diagramm" r:id="rId12" imgW="4610010" imgH="3067103" progId="MSGraph.Chart.8">
                  <p:embed followColorScheme="full"/>
                </p:oleObj>
              </mc:Choice>
              <mc:Fallback>
                <p:oleObj name="Diagramm" r:id="rId12" imgW="4610010" imgH="306710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9022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877348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36" name="Rechteck 35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7" name="Rechteck 36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38" name="Rechteck 37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9" name="Rechteck 38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40" name="Rechteck 39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19789101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5" name="Auf der gleichen Seite des Rechtecks liegende Ecken abrunden 24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6" name="Auf der gleichen Seite des Rechtecks liegende Ecken abrunden 25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Rechteck 4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Netto-Cashflow</a:t>
            </a:r>
            <a:endParaRPr lang="de-DE" dirty="0"/>
          </a:p>
        </p:txBody>
      </p:sp>
      <p:graphicFrame>
        <p:nvGraphicFramePr>
          <p:cNvPr id="53296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1960751"/>
              </p:ext>
            </p:extLst>
          </p:nvPr>
        </p:nvGraphicFramePr>
        <p:xfrm>
          <a:off x="-11113" y="1238250"/>
          <a:ext cx="6011863" cy="2986088"/>
        </p:xfrm>
        <a:graphic>
          <a:graphicData uri="http://schemas.openxmlformats.org/drawingml/2006/table">
            <a:tbl>
              <a:tblPr/>
              <a:tblGrid>
                <a:gridCol w="1460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61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Liquidität aus der Praxis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Privatentnahmen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Netto-Cashflow *)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98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2469892"/>
              </p:ext>
            </p:extLst>
          </p:nvPr>
        </p:nvGraphicFramePr>
        <p:xfrm>
          <a:off x="1193800" y="1155700"/>
          <a:ext cx="48387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3" name="Diagramm" r:id="rId12" imgW="6210390" imgH="3419442" progId="MSGraph.Chart.8">
                  <p:embed followColorScheme="full"/>
                </p:oleObj>
              </mc:Choice>
              <mc:Fallback>
                <p:oleObj name="Diagramm" r:id="rId12" imgW="6210390" imgH="341944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55700"/>
                        <a:ext cx="48387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1466850" y="4228512"/>
            <a:ext cx="4035425" cy="920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 Netto-Cashflow = wie viel Liquidität verbleibt nach Entnahmen für Investitionen und Schuldentilgung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82199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16" name="Rechteck 15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17" name="Rechteck 16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18" name="Rechteck 17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19" name="Rechteck 18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20" name="Rechteck 19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30496383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5" name="Auf der gleichen Seite des Rechtecks liegende Ecken abrunden 24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31" name="Auf der gleichen Seite des Rechtecks liegende Ecken abrunden 30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32" name="Auf der gleichen Seite des Rechtecks liegende Ecken abrunden 31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Ellipse 38"/>
          <p:cNvSpPr/>
          <p:nvPr/>
        </p:nvSpPr>
        <p:spPr>
          <a:xfrm>
            <a:off x="1309453" y="4071874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3915150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Schuldentilgungsdauer in Jahren</a:t>
            </a:r>
            <a:endParaRPr lang="de-DE" dirty="0"/>
          </a:p>
        </p:txBody>
      </p:sp>
      <p:graphicFrame>
        <p:nvGraphicFramePr>
          <p:cNvPr id="15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76851871"/>
              </p:ext>
            </p:extLst>
          </p:nvPr>
        </p:nvGraphicFramePr>
        <p:xfrm>
          <a:off x="-8464" y="1261537"/>
          <a:ext cx="6007102" cy="3019999"/>
        </p:xfrm>
        <a:graphic>
          <a:graphicData uri="http://schemas.openxmlformats.org/drawingml/2006/table">
            <a:tbl>
              <a:tblPr/>
              <a:tblGrid>
                <a:gridCol w="1460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5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Effektiv-Verschuldung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Netto-Cashflow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(Cashflow nach Entnahmen)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=Schuldentilgungsdauer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(dynamischer Verschuldungsgrad 2)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301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5083316"/>
              </p:ext>
            </p:extLst>
          </p:nvPr>
        </p:nvGraphicFramePr>
        <p:xfrm>
          <a:off x="1244600" y="1168400"/>
          <a:ext cx="48006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2" name="Diagramm" r:id="rId12" imgW="4905487" imgH="3438439" progId="MSGraph.Chart.8">
                  <p:embed followColorScheme="full"/>
                </p:oleObj>
              </mc:Choice>
              <mc:Fallback>
                <p:oleObj name="Diagramm" r:id="rId12" imgW="4905487" imgH="3438439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168400"/>
                        <a:ext cx="48006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441130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2" name="Rechteck 21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23" name="Rechteck 22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3" name="Rechteck 32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34" name="Rechteck 33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5" name="Rechteck 34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36" name="Rechteck 35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0881147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8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8" name="Auf der gleichen Seite des Rechtecks liegende Ecken abrunden 17" hidden="1">
            <a:hlinkClick r:id="rId20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9" name="Auf der gleichen Seite des Rechtecks liegende Ecken abrunden 18">
            <a:hlinkClick r:id="rId21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0" name="Auf der gleichen Seite des Rechtecks liegende Ecken abrunden 19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58527854"/>
              </p:ext>
            </p:extLst>
          </p:nvPr>
        </p:nvGraphicFramePr>
        <p:xfrm>
          <a:off x="925513" y="1265238"/>
          <a:ext cx="5076824" cy="2960687"/>
        </p:xfrm>
        <a:graphic>
          <a:graphicData uri="http://schemas.openxmlformats.org/drawingml/2006/table">
            <a:tbl>
              <a:tblPr/>
              <a:tblGrid>
                <a:gridCol w="529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68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6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6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24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ausgaben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Steuerlicher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Gewinn / Verlust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1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71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71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05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3475831"/>
              </p:ext>
            </p:extLst>
          </p:nvPr>
        </p:nvGraphicFramePr>
        <p:xfrm>
          <a:off x="1219200" y="1168400"/>
          <a:ext cx="49276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1" name="Diagramm" r:id="rId14" imgW="5162595" imgH="2686090" progId="MSGraph.Chart.8">
                  <p:embed followColorScheme="full"/>
                </p:oleObj>
              </mc:Choice>
              <mc:Fallback>
                <p:oleObj name="Diagramm" r:id="rId14" imgW="5162595" imgH="2686090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68400"/>
                        <a:ext cx="49276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Gesamtübersicht</a:t>
            </a:r>
            <a:endParaRPr lang="de-DE" dirty="0"/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944795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 hidden="1">
            <a:hlinkClick r:id="rId16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33" name="Auf der gleichen Seite des Rechtecks liegende Ecken abrunden 32" hidden="1">
            <a:hlinkClick r:id="rId17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>
            <a:hlinkClick r:id="rId19" action="ppaction://hlinksldjump" tooltip="GuV Berichtsjahr"/>
          </p:cNvPr>
          <p:cNvSpPr/>
          <p:nvPr>
            <p:custDataLst>
              <p:tags r:id="rId8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sp>
        <p:nvSpPr>
          <p:cNvPr id="36" name="Auf der gleichen Seite des Rechtecks liegende Ecken abrunden 35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1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716582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8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46" name="Rechteck 45">
            <a:hlinkClick r:id="rId22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47" name="Rechteck 46">
            <a:hlinkClick r:id="rId23" action="ppaction://hlinksldjump" tooltip="Zusammensetzung der Aufwendungen"/>
          </p:cNvPr>
          <p:cNvSpPr/>
          <p:nvPr/>
        </p:nvSpPr>
        <p:spPr>
          <a:xfrm>
            <a:off x="76200" y="1468995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48" name="Rechteck 47">
            <a:hlinkClick r:id="rId24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49" name="Rechteck 48">
            <a:hlinkClick r:id="rId25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  <p:sp>
        <p:nvSpPr>
          <p:cNvPr id="45" name="Rechteck 4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0" name="Rechteck 4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5740"/>
              </p:ext>
            </p:extLst>
          </p:nvPr>
        </p:nvGraphicFramePr>
        <p:xfrm>
          <a:off x="1400175" y="3456000"/>
          <a:ext cx="4589100" cy="863601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90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1883">
                <a:tc gridSpan="2"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Bewertung</a:t>
                      </a:r>
                      <a:r>
                        <a:rPr lang="de-DE" sz="700" b="0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*)</a:t>
                      </a: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Sehr 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 50%</a:t>
                      </a: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60%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Kritisch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=85%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Gefahr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 100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99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" name="Rechteck 36"/>
          <p:cNvSpPr/>
          <p:nvPr/>
        </p:nvSpPr>
        <p:spPr>
          <a:xfrm>
            <a:off x="3156763" y="3709184"/>
            <a:ext cx="2844000" cy="638175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403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0249768"/>
              </p:ext>
            </p:extLst>
          </p:nvPr>
        </p:nvGraphicFramePr>
        <p:xfrm>
          <a:off x="3112088" y="3695700"/>
          <a:ext cx="2806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53" name="Diagramm" r:id="rId14" imgW="8553405" imgH="1200031" progId="MSGraph.Chart.8">
                  <p:embed followColorScheme="full"/>
                </p:oleObj>
              </mc:Choice>
              <mc:Fallback>
                <p:oleObj name="Diagramm" r:id="rId14" imgW="8553405" imgH="120003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2088" y="3695700"/>
                        <a:ext cx="2806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Finanzkennzahlen | Kapitaldienstfähigkeit</a:t>
            </a:r>
            <a:endParaRPr lang="de-DE" dirty="0"/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437629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6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Netto-Cashflow</a:t>
            </a:r>
          </a:p>
        </p:txBody>
      </p:sp>
      <p:sp>
        <p:nvSpPr>
          <p:cNvPr id="30" name="Rechteck 29">
            <a:hlinkClick r:id="rId17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Effektiv-Verschuldung</a:t>
            </a:r>
          </a:p>
        </p:txBody>
      </p:sp>
      <p:sp>
        <p:nvSpPr>
          <p:cNvPr id="31" name="Rechteck 30">
            <a:hlinkClick r:id="rId18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Jahren</a:t>
            </a:r>
          </a:p>
        </p:txBody>
      </p:sp>
      <p:sp>
        <p:nvSpPr>
          <p:cNvPr id="32" name="Rechteck 31">
            <a:hlinkClick r:id="rId19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Kapitaldienstfähigkeit</a:t>
            </a:r>
          </a:p>
        </p:txBody>
      </p:sp>
      <p:sp>
        <p:nvSpPr>
          <p:cNvPr id="33" name="Rechteck 32">
            <a:hlinkClick r:id="rId20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Anlagendeckung</a:t>
            </a:r>
          </a:p>
        </p:txBody>
      </p:sp>
      <p:sp>
        <p:nvSpPr>
          <p:cNvPr id="34" name="Rechteck 33">
            <a:hlinkClick r:id="rId21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5" name="Tabelle 3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90448694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20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21" name="Auf der gleichen Seite des Rechtecks liegende Ecken abrunden 20" hidden="1">
            <a:hlinkClick r:id="rId22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2" name="Auf der gleichen Seite des Rechtecks liegende Ecken abrunden 21">
            <a:hlinkClick r:id="rId23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247199391"/>
              </p:ext>
            </p:extLst>
          </p:nvPr>
        </p:nvGraphicFramePr>
        <p:xfrm>
          <a:off x="1400175" y="1247775"/>
          <a:ext cx="4589462" cy="192405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727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2075">
                <a:tc>
                  <a:txBody>
                    <a:bodyPr/>
                    <a:lstStyle/>
                    <a:p>
                      <a:pPr algn="ctr"/>
                      <a:endParaRPr lang="de-DE" sz="8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91429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Liquidität aus Praxistätigkeit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(Praxis-Einnahmen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 Ausgaben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)</a:t>
                      </a:r>
                      <a:endParaRPr lang="de-DE" sz="6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4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-abzgl. frei finanzierte Nettoinvestition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(Verkauf – Anschaffung ohne Darlehen)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179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-abzgl. Privatentnahmen</a:t>
                      </a:r>
                      <a:endParaRPr lang="de-DE" sz="6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= Tilgungs- / Kapitaldienstgrenze 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  (Freie Liquidität für Darlehenstilgungen)   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 -</a:t>
                      </a: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abzgl. geleistete Darlehenstilgungen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= Kapitaldienstfähigkeit</a:t>
                      </a:r>
                      <a:br>
                        <a:rPr lang="de-DE" sz="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5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   (Potenzial für zusätzliche Tilgungen + Zinsen)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35996" marR="90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Auslastung der Tilgungsgrenze in %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1458406" y="4318695"/>
            <a:ext cx="4562475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Die Bewertung der Kapitaldienstfähigkeit ist hier nur als erster Richtwert zu verstehen.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    Zur Gesamtbeurteilung der Bonität werden i.d.R. noch weitere Faktoren, wie z.B. Ertragsaussichten und Sicherheiten zugrunde gelegt.</a:t>
            </a:r>
          </a:p>
        </p:txBody>
      </p:sp>
      <p:sp>
        <p:nvSpPr>
          <p:cNvPr id="26" name="Rechteck 25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Eigene Folie 1</a:t>
            </a:r>
            <a:endParaRPr lang="de-DE" dirty="0"/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5131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7" name="Rechteck 26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8" name="Rechteck 27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9" name="Rechteck 28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48893366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1" name="Rechteck 20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Eigene Folie 2</a:t>
            </a:r>
            <a:endParaRPr lang="de-DE" dirty="0"/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93585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5" name="Rechteck 24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6" name="Rechteck 25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7" name="Rechteck 26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67268085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Eigene Folie 3</a:t>
            </a:r>
            <a:endParaRPr lang="de-DE" dirty="0"/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286417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7260602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Kennzahlen | Eigene Folie 4</a:t>
            </a:r>
            <a:endParaRPr lang="de-DE" dirty="0"/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054093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53748603"/>
              </p:ext>
            </p:ext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Vermögenskennzahlen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97175531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469" name="Group 70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87023564"/>
              </p:ext>
            </p:extLst>
          </p:nvPr>
        </p:nvGraphicFramePr>
        <p:xfrm>
          <a:off x="3870325" y="1143000"/>
          <a:ext cx="2293200" cy="3276005"/>
        </p:xfrm>
        <a:graphic>
          <a:graphicData uri="http://schemas.openxmlformats.org/drawingml/2006/table">
            <a:tbl>
              <a:tblPr/>
              <a:tblGrid>
                <a:gridCol w="1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876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Praxiseinnahmen</a:t>
                      </a:r>
                    </a:p>
                  </a:txBody>
                  <a:tcPr marL="144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Praxisbedarf/Labor</a:t>
                      </a:r>
                    </a:p>
                  </a:txBody>
                  <a:tcPr marL="108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Rohertrag</a:t>
                      </a:r>
                    </a:p>
                  </a:txBody>
                  <a:tcPr marL="0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1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1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1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1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Praxis-Rohertrag</a:t>
                      </a:r>
                    </a:p>
                  </a:txBody>
                  <a:tcPr marL="144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Personal </a:t>
                      </a:r>
                    </a:p>
                  </a:txBody>
                  <a:tcPr marL="72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Praxiserfolg</a:t>
                      </a:r>
                    </a:p>
                  </a:txBody>
                  <a:tcPr marL="0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70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5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Einnahmen </a:t>
                      </a:r>
                    </a:p>
                  </a:txBody>
                  <a:tcPr marL="14400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de-DE" sz="5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Ausgaben</a:t>
                      </a:r>
                    </a:p>
                  </a:txBody>
                  <a:tcPr marL="7200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Überschuss</a:t>
                      </a:r>
                    </a:p>
                  </a:txBody>
                  <a:tcPr marL="0" marR="10800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Aktuelle BWA</a:t>
            </a:r>
            <a:endParaRPr lang="de-DE" dirty="0"/>
          </a:p>
        </p:txBody>
      </p:sp>
      <p:graphicFrame>
        <p:nvGraphicFramePr>
          <p:cNvPr id="33181" name="Group 41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90884021"/>
              </p:ext>
            </p:extLst>
          </p:nvPr>
        </p:nvGraphicFramePr>
        <p:xfrm>
          <a:off x="592138" y="1143000"/>
          <a:ext cx="3284537" cy="3276000"/>
        </p:xfrm>
        <a:graphic>
          <a:graphicData uri="http://schemas.openxmlformats.org/drawingml/2006/table">
            <a:tbl>
              <a:tblPr/>
              <a:tblGrid>
                <a:gridCol w="2138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0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BWA-Erfolgsrechnung per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Praxiseinnahmen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Praxisbedarf und Laborleistungen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Praxis-Rohertrag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+ Sonstige betriebliche Einnahmen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Personalausgaben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Abschreibungen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Sonstige Praxisausgaben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Praxiserfolg </a:t>
                      </a: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</a:t>
                      </a: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EBIT)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Finanzerfolg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(Beteiligungen und Zinsen)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Erfolg gewöhnliche Praxistätigkeit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AO 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(periodenfremd/außerordentlich)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Umsatz-/Vorsteuer und sonstige Posten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= Vorläufiger Einnahmenüberschuss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33225" name="Group 45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721534999"/>
              </p:ext>
            </p:extLst>
          </p:nvPr>
        </p:nvGraphicFramePr>
        <p:xfrm>
          <a:off x="3411538" y="1143000"/>
          <a:ext cx="468312" cy="3281695"/>
        </p:xfrm>
        <a:graphic>
          <a:graphicData uri="http://schemas.openxmlformats.org/drawingml/2006/table">
            <a:tbl>
              <a:tblPr/>
              <a:tblGrid>
                <a:gridCol w="46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5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36024" marR="36024" marT="35995" marB="359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3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3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3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3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 hidden="1">
            <a:hlinkClick r:id="rId16" action="ppaction://hlinksldjump" tooltip="Trendanalyse Kosten"/>
          </p:cNvPr>
          <p:cNvSpPr/>
          <p:nvPr>
            <p:custDataLst>
              <p:tags r:id="rId7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6" name="Auf der gleichen Seite des Rechtecks liegende Ecken abrunden 25" hidden="1">
            <a:hlinkClick r:id="rId17" action="ppaction://hlinksldjump" tooltip="Trendanalyse Erfolg"/>
          </p:cNvPr>
          <p:cNvSpPr/>
          <p:nvPr>
            <p:custDataLst>
              <p:tags r:id="rId8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7" name="Auf der gleichen Seite des Rechtecks liegende Ecken abrunden 26" hidden="1">
            <a:hlinkClick r:id="rId18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1" name="Auf der gleichen Seite des Rechtecks liegende Ecken abrunden 30">
            <a:hlinkClick r:id="rId20" action="ppaction://hlinksldjump" tooltip="Liquiditätsentwicklung"/>
          </p:cNvPr>
          <p:cNvSpPr/>
          <p:nvPr>
            <p:custDataLst>
              <p:tags r:id="rId11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1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5" name="Rechteck 34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6" name="Rechteck 45"/>
          <p:cNvSpPr/>
          <p:nvPr/>
        </p:nvSpPr>
        <p:spPr>
          <a:xfrm>
            <a:off x="4061100" y="2013292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4736330" y="2013292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59" name="Rechteck 58"/>
          <p:cNvSpPr/>
          <p:nvPr/>
        </p:nvSpPr>
        <p:spPr>
          <a:xfrm>
            <a:off x="4061100" y="3047703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60" name="Rechteck 59"/>
          <p:cNvSpPr/>
          <p:nvPr/>
        </p:nvSpPr>
        <p:spPr>
          <a:xfrm>
            <a:off x="4736330" y="3047703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4061100" y="4261307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4736330" y="4261307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63" name="Ellipse 62"/>
          <p:cNvSpPr/>
          <p:nvPr/>
        </p:nvSpPr>
        <p:spPr>
          <a:xfrm>
            <a:off x="5564275" y="2016663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5564275" y="3044708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65" name="Ellipse 64"/>
          <p:cNvSpPr/>
          <p:nvPr/>
        </p:nvSpPr>
        <p:spPr>
          <a:xfrm>
            <a:off x="5564275" y="4263542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6" name="BWA-Rohertra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396550"/>
              </p:ext>
            </p:extLst>
          </p:nvPr>
        </p:nvGraphicFramePr>
        <p:xfrm>
          <a:off x="3987800" y="1435100"/>
          <a:ext cx="2235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73" name="Diagramm" r:id="rId22" imgW="4781416" imgH="3057425" progId="MSGraph.Chart.8">
                  <p:embed followColorScheme="full"/>
                </p:oleObj>
              </mc:Choice>
              <mc:Fallback>
                <p:oleObj name="Diagramm" r:id="rId22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7800" y="1435100"/>
                        <a:ext cx="2235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BWA Betriebserfol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325713"/>
              </p:ext>
            </p:extLst>
          </p:nvPr>
        </p:nvGraphicFramePr>
        <p:xfrm>
          <a:off x="3987800" y="2184400"/>
          <a:ext cx="2247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74" name="Diagramm" r:id="rId24" imgW="4781416" imgH="3105097" progId="MSGraph.Chart.8">
                  <p:embed followColorScheme="full"/>
                </p:oleObj>
              </mc:Choice>
              <mc:Fallback>
                <p:oleObj name="Diagramm" r:id="rId24" imgW="4781416" imgH="3105097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7800" y="2184400"/>
                        <a:ext cx="2247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BWA Gesamt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256435"/>
              </p:ext>
            </p:extLst>
          </p:nvPr>
        </p:nvGraphicFramePr>
        <p:xfrm>
          <a:off x="3987800" y="3200400"/>
          <a:ext cx="22479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75" name="Diagramm" r:id="rId26" imgW="4781416" imgH="3057425" progId="MSGraph.Chart.8">
                  <p:embed followColorScheme="full"/>
                </p:oleObj>
              </mc:Choice>
              <mc:Fallback>
                <p:oleObj name="Diagramm" r:id="rId26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7800" y="3200400"/>
                        <a:ext cx="22479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42116135"/>
              </p:ext>
            </p:extLst>
          </p:nvPr>
        </p:nvGraphicFramePr>
        <p:xfrm>
          <a:off x="921044" y="1244600"/>
          <a:ext cx="5070313" cy="2982913"/>
        </p:xfrm>
        <a:graphic>
          <a:graphicData uri="http://schemas.openxmlformats.org/drawingml/2006/table">
            <a:tbl>
              <a:tblPr/>
              <a:tblGrid>
                <a:gridCol w="5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43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Praxis-einnahmen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36009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€</a:t>
            </a:r>
          </a:p>
        </p:txBody>
      </p:sp>
      <p:graphicFrame>
        <p:nvGraphicFramePr>
          <p:cNvPr id="4915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3810259"/>
              </p:ext>
            </p:extLst>
          </p:nvPr>
        </p:nvGraphicFramePr>
        <p:xfrm>
          <a:off x="1143000" y="1181100"/>
          <a:ext cx="49022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1" name="Diagramm" r:id="rId14" imgW="6467497" imgH="4619472" progId="MSGraph.Chart.8">
                  <p:embed followColorScheme="full"/>
                </p:oleObj>
              </mc:Choice>
              <mc:Fallback>
                <p:oleObj name="Diagramm" r:id="rId14" imgW="6467497" imgH="461947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81100"/>
                        <a:ext cx="49022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725795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6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10" name="Rechteck 9">
            <a:hlinkClick r:id="rId17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57575487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 hidden="1">
            <a:hlinkClick r:id="rId18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20" action="ppaction://hlinksldjump" tooltip="Aktuelle BWA"/>
          </p:cNvPr>
          <p:cNvSpPr/>
          <p:nvPr>
            <p:custDataLst>
              <p:tags r:id="rId8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0" name="Auf der gleichen Seite des Rechtecks liegende Ecken abrunden 29">
            <a:hlinkClick r:id="rId21" action="ppaction://hlinksldjump" tooltip="Liquiditätsentwickl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2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8" name="Rechteck 3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9" name="Rechteck 18">
            <a:hlinkClick r:id="rId23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20" name="Rechteck 19">
            <a:hlinkClick r:id="rId24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1" name="Rechteck 20">
            <a:hlinkClick r:id="rId25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10518223"/>
              </p:ext>
            </p:extLst>
          </p:nvPr>
        </p:nvGraphicFramePr>
        <p:xfrm>
          <a:off x="921044" y="1250950"/>
          <a:ext cx="5070313" cy="2978150"/>
        </p:xfrm>
        <a:graphic>
          <a:graphicData uri="http://schemas.openxmlformats.org/drawingml/2006/table">
            <a:tbl>
              <a:tblPr/>
              <a:tblGrid>
                <a:gridCol w="5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8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Praxis-einnahmen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6009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Praxiserfolg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36009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%</a:t>
            </a:r>
          </a:p>
        </p:txBody>
      </p:sp>
      <p:graphicFrame>
        <p:nvGraphicFramePr>
          <p:cNvPr id="5017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570655"/>
              </p:ext>
            </p:extLst>
          </p:nvPr>
        </p:nvGraphicFramePr>
        <p:xfrm>
          <a:off x="1016000" y="1143000"/>
          <a:ext cx="50800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64" name="Diagramm" r:id="rId14" imgW="7667692" imgH="4800481" progId="MSGraph.Chart.8">
                  <p:embed followColorScheme="full"/>
                </p:oleObj>
              </mc:Choice>
              <mc:Fallback>
                <p:oleObj name="Diagramm" r:id="rId14" imgW="7667692" imgH="480048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1143000"/>
                        <a:ext cx="50800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57290571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6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8" name="Auf der gleichen Seite des Rechtecks liegende Ecken abrunden 27" hidden="1">
            <a:hlinkClick r:id="rId17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1" name="Auf der gleichen Seite des Rechtecks liegende Ecken abrunden 30" hidden="1">
            <a:hlinkClick r:id="rId18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19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4" name="Auf der gleichen Seite des Rechtecks liegende Ecken abrunden 33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1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9" name="Rechteck 2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64706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8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21" name="Rechteck 20">
            <a:hlinkClick r:id="rId22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sp>
        <p:nvSpPr>
          <p:cNvPr id="22" name="Rechteck 21">
            <a:hlinkClick r:id="rId23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27" name="Rechteck 26">
            <a:hlinkClick r:id="rId24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5" name="Rechteck 34">
            <a:hlinkClick r:id="rId25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92" name="Group 19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14378261"/>
              </p:ext>
            </p:extLst>
          </p:nvPr>
        </p:nvGraphicFramePr>
        <p:xfrm>
          <a:off x="1276350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Kassenabrechnungen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BWA | Erfolgsrechnung | </a:t>
            </a:r>
            <a:r>
              <a:rPr lang="de-DE" dirty="0"/>
              <a:t>Betriebseinnahmen</a:t>
            </a:r>
          </a:p>
        </p:txBody>
      </p:sp>
      <p:sp>
        <p:nvSpPr>
          <p:cNvPr id="31" name="Rechteck 30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56193" name="Group 19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00932539"/>
              </p:ext>
            </p:extLst>
          </p:nvPr>
        </p:nvGraphicFramePr>
        <p:xfrm>
          <a:off x="4606925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Umsatzsteuer und sonstige Einnahmen *)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7" name="Group 19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116573289"/>
              </p:ext>
            </p:extLst>
          </p:nvPr>
        </p:nvGraphicFramePr>
        <p:xfrm>
          <a:off x="4606925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Gutachten und sonstige Praxiseinnahmen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4" name="Group 194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534429074"/>
              </p:ext>
            </p:extLst>
          </p:nvPr>
        </p:nvGraphicFramePr>
        <p:xfrm>
          <a:off x="1276350" y="2271713"/>
          <a:ext cx="1547813" cy="993838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8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Bestandsveränderungen 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unfertige/fertige Leistungen</a:t>
                      </a:r>
                    </a:p>
                  </a:txBody>
                  <a:tcPr marL="0" marR="0" marT="35989" marB="17994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6" name="Group 196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634000007"/>
              </p:ext>
            </p:extLst>
          </p:nvPr>
        </p:nvGraphicFramePr>
        <p:xfrm>
          <a:off x="4606925" y="2349500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Andere sonstige betriebliche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5" name="Group 195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637156215"/>
              </p:ext>
            </p:extLst>
          </p:nvPr>
        </p:nvGraphicFramePr>
        <p:xfrm>
          <a:off x="1276350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Zins-/ und Beteiligungseinnahmen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6082" name="Zins- und Beteiligungs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457119"/>
              </p:ext>
            </p:extLst>
          </p:nvPr>
        </p:nvGraphicFramePr>
        <p:xfrm>
          <a:off x="20320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0" name="Diagramm" r:id="rId22" imgW="11430000" imgH="8858290" progId="MSGraph.Chart.8">
                  <p:embed followColorScheme="full"/>
                </p:oleObj>
              </mc:Choice>
              <mc:Fallback>
                <p:oleObj name="Diagramm" r:id="rId22" imgW="11430000" imgH="8858290" progId="MSGraph.Chart.8">
                  <p:embed followColorScheme="full"/>
                  <p:pic>
                    <p:nvPicPr>
                      <p:cNvPr id="0" name="Zins- und Beteiligungs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3" name="Bestandsveränderungen unfertige/fertige Leist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0524787"/>
              </p:ext>
            </p:extLst>
          </p:nvPr>
        </p:nvGraphicFramePr>
        <p:xfrm>
          <a:off x="2032000" y="25146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1" name="Diagramm" r:id="rId24" imgW="11430000" imgH="9143960" progId="MSGraph.Chart.8">
                  <p:embed followColorScheme="full"/>
                </p:oleObj>
              </mc:Choice>
              <mc:Fallback>
                <p:oleObj name="Diagramm" r:id="rId24" imgW="11430000" imgH="9143960" progId="MSGraph.Chart.8">
                  <p:embed followColorScheme="full"/>
                  <p:pic>
                    <p:nvPicPr>
                      <p:cNvPr id="0" name="Bestandsveränderungen unfertige/fertige Leist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5146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4" name="Weitere Betriebseinnahmen wie z.B. US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239577"/>
              </p:ext>
            </p:extLst>
          </p:nvPr>
        </p:nvGraphicFramePr>
        <p:xfrm>
          <a:off x="53594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2" name="Diagramm" r:id="rId26" imgW="11430000" imgH="9143960" progId="MSGraph.Chart.8">
                  <p:embed followColorScheme="full"/>
                </p:oleObj>
              </mc:Choice>
              <mc:Fallback>
                <p:oleObj name="Diagramm" r:id="rId26" imgW="11430000" imgH="9143960" progId="MSGraph.Chart.8">
                  <p:embed followColorScheme="full"/>
                  <p:pic>
                    <p:nvPicPr>
                      <p:cNvPr id="0" name="Weitere Betriebseinnahmen wie z.B. USt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Kassen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5102337"/>
              </p:ext>
            </p:extLst>
          </p:nvPr>
        </p:nvGraphicFramePr>
        <p:xfrm>
          <a:off x="20320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3" name="Diagramm" r:id="rId28" imgW="11791816" imgH="7410583" progId="MSGraph.Chart.8">
                  <p:embed followColorScheme="full"/>
                </p:oleObj>
              </mc:Choice>
              <mc:Fallback>
                <p:oleObj name="Diagramm" r:id="rId28" imgW="11791816" imgH="7410583" progId="MSGraph.Chart.8">
                  <p:embed followColorScheme="full"/>
                  <p:pic>
                    <p:nvPicPr>
                      <p:cNvPr id="0" name="Kassen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Gutachten und sonstige Praxiserlös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0871552"/>
              </p:ext>
            </p:extLst>
          </p:nvPr>
        </p:nvGraphicFramePr>
        <p:xfrm>
          <a:off x="53594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4" name="Diagramm" r:id="rId30" imgW="11430000" imgH="9143960" progId="MSGraph.Chart.8">
                  <p:embed followColorScheme="full"/>
                </p:oleObj>
              </mc:Choice>
              <mc:Fallback>
                <p:oleObj name="Diagramm" r:id="rId30" imgW="11430000" imgH="9143960" progId="MSGraph.Chart.8">
                  <p:embed followColorScheme="full"/>
                  <p:pic>
                    <p:nvPicPr>
                      <p:cNvPr id="0" name="Gutachten und sonstige Praxiserlöse"/>
                      <p:cNvPicPr>
                        <a:picLocks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7" name="Andere sonstige betriebliche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8371473"/>
              </p:ext>
            </p:extLst>
          </p:nvPr>
        </p:nvGraphicFramePr>
        <p:xfrm>
          <a:off x="5359400" y="25146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5" name="Diagramm" r:id="rId32" imgW="11430000" imgH="9143960" progId="MSGraph.Chart.8">
                  <p:embed followColorScheme="full"/>
                </p:oleObj>
              </mc:Choice>
              <mc:Fallback>
                <p:oleObj name="Diagramm" r:id="rId32" imgW="11430000" imgH="9143960" progId="MSGraph.Chart.8">
                  <p:embed followColorScheme="full"/>
                  <p:pic>
                    <p:nvPicPr>
                      <p:cNvPr id="0" name="Andere sonstige betriebliche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25146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Group 193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708896115"/>
              </p:ext>
            </p:extLst>
          </p:nvPr>
        </p:nvGraphicFramePr>
        <p:xfrm>
          <a:off x="2941638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" name="Group 194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694436360"/>
              </p:ext>
            </p:extLst>
          </p:nvPr>
        </p:nvGraphicFramePr>
        <p:xfrm>
          <a:off x="2941638" y="2349500"/>
          <a:ext cx="1547813" cy="915989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Privatnutzung Kfz und Materialentnahmen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2" name="Group 195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091761611"/>
              </p:ext>
            </p:extLst>
          </p:nvPr>
        </p:nvGraphicFramePr>
        <p:xfrm>
          <a:off x="2941638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323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Außerordentliche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.0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.-1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.-2</a:t>
                      </a:r>
                    </a:p>
                  </a:txBody>
                  <a:tcPr marL="17998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17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6088" name="AO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210222"/>
              </p:ext>
            </p:extLst>
          </p:nvPr>
        </p:nvGraphicFramePr>
        <p:xfrm>
          <a:off x="36957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6" name="Diagramm" r:id="rId34" imgW="11430000" imgH="7810593" progId="MSGraph.Chart.8">
                  <p:embed followColorScheme="full"/>
                </p:oleObj>
              </mc:Choice>
              <mc:Fallback>
                <p:oleObj name="Diagramm" r:id="rId34" imgW="11430000" imgH="7810593" progId="MSGraph.Chart.8">
                  <p:embed followColorScheme="full"/>
                  <p:pic>
                    <p:nvPicPr>
                      <p:cNvPr id="0" name="AO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9" name="Privatnutzung Kfz und Materialentnahm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0179417"/>
              </p:ext>
            </p:extLst>
          </p:nvPr>
        </p:nvGraphicFramePr>
        <p:xfrm>
          <a:off x="3695700" y="25146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7" name="Diagramm" r:id="rId36" imgW="11430000" imgH="9143960" progId="MSGraph.Chart.8">
                  <p:embed followColorScheme="full"/>
                </p:oleObj>
              </mc:Choice>
              <mc:Fallback>
                <p:oleObj name="Diagramm" r:id="rId36" imgW="11430000" imgH="9143960" progId="MSGraph.Chart.8">
                  <p:embed followColorScheme="full"/>
                  <p:pic>
                    <p:nvPicPr>
                      <p:cNvPr id="0" name="Privatnutzung Kfz und Materialentnahmen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5146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0" name="Privat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2705845"/>
              </p:ext>
            </p:extLst>
          </p:nvPr>
        </p:nvGraphicFramePr>
        <p:xfrm>
          <a:off x="36957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8" name="Diagramm" r:id="rId38" imgW="11430000" imgH="9143960" progId="MSGraph.Chart.8">
                  <p:embed followColorScheme="full"/>
                </p:oleObj>
              </mc:Choice>
              <mc:Fallback>
                <p:oleObj name="Diagramm" r:id="rId38" imgW="11430000" imgH="9143960" progId="MSGraph.Chart.8">
                  <p:embed followColorScheme="full"/>
                  <p:pic>
                    <p:nvPicPr>
                      <p:cNvPr id="0" name="Privat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10" name="Textfeld 26"/>
          <p:cNvSpPr txBox="1">
            <a:spLocks noChangeArrowheads="1"/>
          </p:cNvSpPr>
          <p:nvPr/>
        </p:nvSpPr>
        <p:spPr bwMode="auto">
          <a:xfrm>
            <a:off x="1262063" y="4381500"/>
            <a:ext cx="475611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Einnahmen aus Umsatzsteuer, Anzahlungen  sowie sonstigen Korrekturen wenn bilanzielle Buchungen wie z.B. Forderungen  usw. vorgenommen wurden.</a:t>
            </a:r>
          </a:p>
        </p:txBody>
      </p:sp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513375875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Auf der gleichen Seite des Rechtecks liegende Ecken abrunden 37" hidden="1">
            <a:hlinkClick r:id="rId40" action="ppaction://hlinksldjump" tooltip="Trendanalyse Kosten"/>
          </p:cNvPr>
          <p:cNvSpPr/>
          <p:nvPr>
            <p:custDataLst>
              <p:tags r:id="rId1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9" name="Auf der gleichen Seite des Rechtecks liegende Ecken abrunden 38" hidden="1">
            <a:hlinkClick r:id="rId41" action="ppaction://hlinksldjump" tooltip="Trendanalyse Erfolg"/>
          </p:cNvPr>
          <p:cNvSpPr/>
          <p:nvPr>
            <p:custDataLst>
              <p:tags r:id="rId1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49" name="Auf der gleichen Seite des Rechtecks liegende Ecken abrunden 48" hidden="1">
            <a:hlinkClick r:id="rId42" action="ppaction://hlinksldjump" tooltip="Erfolgsrechnung"/>
          </p:cNvPr>
          <p:cNvSpPr/>
          <p:nvPr>
            <p:custDataLst>
              <p:tags r:id="rId1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50" name="Auf der gleichen Seite des Rechtecks liegende Ecken abrunden 49">
            <a:hlinkClick r:id="rId43" action="ppaction://hlinksldjump" tooltip="Liquiditätsentwicklung"/>
          </p:cNvPr>
          <p:cNvSpPr/>
          <p:nvPr>
            <p:custDataLst>
              <p:tags r:id="rId1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51" name="Auf der gleichen Seite des Rechtecks liegende Ecken abrunden 50" hidden="1">
            <a:hlinkClick r:id="rId44" action="ppaction://hlinksldjump" tooltip="Eigene Folien"/>
          </p:cNvPr>
          <p:cNvSpPr/>
          <p:nvPr>
            <p:custDataLst>
              <p:tags r:id="rId1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52" name="Auf der gleichen Seite des Rechtecks liegende Ecken abrunden 51">
            <a:hlinkClick r:id="rId45" action="ppaction://hlinksldjump" tooltip="Aktuelle BWA"/>
          </p:cNvPr>
          <p:cNvSpPr/>
          <p:nvPr>
            <p:custDataLst>
              <p:tags r:id="rId1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35" name="Tabel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64706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6" name="Rechteck 35">
            <a:hlinkClick r:id="rId42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43" name="Rechteck 42">
            <a:hlinkClick r:id="rId46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sp>
        <p:nvSpPr>
          <p:cNvPr id="44" name="Rechteck 43">
            <a:hlinkClick r:id="rId47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45" name="Rechteck 44">
            <a:hlinkClick r:id="rId48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46" name="Rechteck 45">
            <a:hlinkClick r:id="rId49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36766009"/>
              </p:ext>
            </p:extLst>
          </p:nvPr>
        </p:nvGraphicFramePr>
        <p:xfrm>
          <a:off x="1285875" y="1237956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 und Laborbedarf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BWA | Erfolgsrechnung | </a:t>
            </a:r>
            <a:r>
              <a:rPr lang="de-DE" dirty="0"/>
              <a:t>Betriebsausgaben</a:t>
            </a:r>
          </a:p>
        </p:txBody>
      </p:sp>
      <p:sp>
        <p:nvSpPr>
          <p:cNvPr id="31" name="Rechteck 30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128004754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davon Ausgaben für Praxisvertretung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021352289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Versicherungen,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974499584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Praxiseinrichtung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714304118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Zinsen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421922311"/>
              </p:ext>
            </p:extLst>
          </p:nvPr>
        </p:nvGraphicFramePr>
        <p:xfrm>
          <a:off x="2954338" y="1237956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Fremdlabor und andere 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933698237"/>
              </p:ext>
            </p:extLst>
          </p:nvPr>
        </p:nvGraphicFramePr>
        <p:xfrm>
          <a:off x="2954338" y="1897063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Praxisräume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990036262"/>
              </p:ext>
            </p:extLst>
          </p:nvPr>
        </p:nvGraphicFramePr>
        <p:xfrm>
          <a:off x="2954338" y="254793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Fahrzeuge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816106105"/>
              </p:ext>
            </p:extLst>
          </p:nvPr>
        </p:nvGraphicFramePr>
        <p:xfrm>
          <a:off x="2954338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316312167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Außerordentliche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870564595"/>
              </p:ext>
            </p:extLst>
          </p:nvPr>
        </p:nvGraphicFramePr>
        <p:xfrm>
          <a:off x="4640263" y="1237956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168221592"/>
              </p:ext>
            </p:extLst>
          </p:nvPr>
        </p:nvGraphicFramePr>
        <p:xfrm>
          <a:off x="46386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Verwaltungskosten KV/PV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946373977"/>
              </p:ext>
            </p:extLst>
          </p:nvPr>
        </p:nvGraphicFramePr>
        <p:xfrm>
          <a:off x="46386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Reisen und Fortbildung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2469125000"/>
              </p:ext>
            </p:extLst>
          </p:nvPr>
        </p:nvGraphicFramePr>
        <p:xfrm>
          <a:off x="4640263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Allgemeine Praxisausgaben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7106" name="Personal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3778745"/>
              </p:ext>
            </p:extLst>
          </p:nvPr>
        </p:nvGraphicFramePr>
        <p:xfrm>
          <a:off x="53848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6" name="Diagramm" r:id="rId28" imgW="4686390" imgH="3390767" progId="MSGraph.Chart.8">
                  <p:embed followColorScheme="full"/>
                </p:oleObj>
              </mc:Choice>
              <mc:Fallback>
                <p:oleObj name="Diagramm" r:id="rId28" imgW="4686390" imgH="3390767" progId="MSGraph.Chart.8">
                  <p:embed followColorScheme="full"/>
                  <p:pic>
                    <p:nvPicPr>
                      <p:cNvPr id="0" name="Personal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Praxissteuer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4081278"/>
              </p:ext>
            </p:extLst>
          </p:nvPr>
        </p:nvGraphicFramePr>
        <p:xfrm>
          <a:off x="53848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7" name="Diagramm" r:id="rId30" imgW="4686390" imgH="3390767" progId="MSGraph.Chart.8">
                  <p:embed followColorScheme="full"/>
                </p:oleObj>
              </mc:Choice>
              <mc:Fallback>
                <p:oleObj name="Diagramm" r:id="rId30" imgW="4686390" imgH="3390767" progId="MSGraph.Chart.8">
                  <p:embed followColorScheme="full"/>
                  <p:pic>
                    <p:nvPicPr>
                      <p:cNvPr id="0" name="Praxissteuern"/>
                      <p:cNvPicPr>
                        <a:picLocks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Reise- und Fortbildungs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6458204"/>
              </p:ext>
            </p:extLst>
          </p:nvPr>
        </p:nvGraphicFramePr>
        <p:xfrm>
          <a:off x="53848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8" name="Diagramm" r:id="rId32" imgW="4686390" imgH="3390767" progId="MSGraph.Chart.8">
                  <p:embed followColorScheme="full"/>
                </p:oleObj>
              </mc:Choice>
              <mc:Fallback>
                <p:oleObj name="Diagramm" r:id="rId32" imgW="4686390" imgH="3390767" progId="MSGraph.Chart.8">
                  <p:embed followColorScheme="full"/>
                  <p:pic>
                    <p:nvPicPr>
                      <p:cNvPr id="0" name="Reise- und Fortbildungs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Allgemeine 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4250740"/>
              </p:ext>
            </p:extLst>
          </p:nvPr>
        </p:nvGraphicFramePr>
        <p:xfrm>
          <a:off x="5384800" y="33528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Diagramm" r:id="rId34" imgW="4505303" imgH="3295783" progId="MSGraph.Chart.8">
                  <p:embed followColorScheme="full"/>
                </p:oleObj>
              </mc:Choice>
              <mc:Fallback>
                <p:oleObj name="Diagramm" r:id="rId34" imgW="4505303" imgH="3295783" progId="MSGraph.Chart.8">
                  <p:embed followColorScheme="full"/>
                  <p:pic>
                    <p:nvPicPr>
                      <p:cNvPr id="0" name="Allgemeine 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Fremdlabo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9888954"/>
              </p:ext>
            </p:extLst>
          </p:nvPr>
        </p:nvGraphicFramePr>
        <p:xfrm>
          <a:off x="37084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0" name="Diagramm" r:id="rId36" imgW="4686390" imgH="3390767" progId="MSGraph.Chart.8">
                  <p:embed followColorScheme="full"/>
                </p:oleObj>
              </mc:Choice>
              <mc:Fallback>
                <p:oleObj name="Diagramm" r:id="rId36" imgW="4686390" imgH="3390767" progId="MSGraph.Chart.8">
                  <p:embed followColorScheme="full"/>
                  <p:pic>
                    <p:nvPicPr>
                      <p:cNvPr id="0" name="Fremdlabor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1" name="Raum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0396983"/>
              </p:ext>
            </p:extLst>
          </p:nvPr>
        </p:nvGraphicFramePr>
        <p:xfrm>
          <a:off x="37084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1" name="Diagramm" r:id="rId38" imgW="4686390" imgH="3390767" progId="MSGraph.Chart.8">
                  <p:embed followColorScheme="full"/>
                </p:oleObj>
              </mc:Choice>
              <mc:Fallback>
                <p:oleObj name="Diagramm" r:id="rId38" imgW="4686390" imgH="3390767" progId="MSGraph.Chart.8">
                  <p:embed followColorScheme="full"/>
                  <p:pic>
                    <p:nvPicPr>
                      <p:cNvPr id="0" name="Raum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2" name="Fahrzeug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394714"/>
              </p:ext>
            </p:extLst>
          </p:nvPr>
        </p:nvGraphicFramePr>
        <p:xfrm>
          <a:off x="37084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2" name="Diagramm" r:id="rId40" imgW="4686390" imgH="3390767" progId="MSGraph.Chart.8">
                  <p:embed followColorScheme="full"/>
                </p:oleObj>
              </mc:Choice>
              <mc:Fallback>
                <p:oleObj name="Diagramm" r:id="rId40" imgW="4686390" imgH="3390767" progId="MSGraph.Chart.8">
                  <p:embed followColorScheme="full"/>
                  <p:pic>
                    <p:nvPicPr>
                      <p:cNvPr id="0" name="Fahrzeug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3" name="Abschreib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8244289"/>
              </p:ext>
            </p:extLst>
          </p:nvPr>
        </p:nvGraphicFramePr>
        <p:xfrm>
          <a:off x="37084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3" name="Diagramm" r:id="rId42" imgW="4838790" imgH="3543459" progId="MSGraph.Chart.8">
                  <p:embed followColorScheme="full"/>
                </p:oleObj>
              </mc:Choice>
              <mc:Fallback>
                <p:oleObj name="Diagramm" r:id="rId42" imgW="4838790" imgH="3543459" progId="MSGraph.Chart.8">
                  <p:embed followColorScheme="full"/>
                  <p:pic>
                    <p:nvPicPr>
                      <p:cNvPr id="0" name="Abschreib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4" name="AO 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3879050"/>
              </p:ext>
            </p:extLst>
          </p:nvPr>
        </p:nvGraphicFramePr>
        <p:xfrm>
          <a:off x="37084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4" name="Diagramm" r:id="rId44" imgW="4686390" imgH="3162446" progId="MSGraph.Chart.8">
                  <p:embed followColorScheme="full"/>
                </p:oleObj>
              </mc:Choice>
              <mc:Fallback>
                <p:oleObj name="Diagramm" r:id="rId44" imgW="4686390" imgH="3162446" progId="MSGraph.Chart.8">
                  <p:embed followColorScheme="full"/>
                  <p:pic>
                    <p:nvPicPr>
                      <p:cNvPr id="0" name="AO 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5" name="Praxis- und Laborbedarf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2270905"/>
              </p:ext>
            </p:extLst>
          </p:nvPr>
        </p:nvGraphicFramePr>
        <p:xfrm>
          <a:off x="20320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5" name="Diagramm" r:id="rId46" imgW="4143487" imgH="2914769" progId="MSGraph.Chart.8">
                  <p:embed followColorScheme="full"/>
                </p:oleObj>
              </mc:Choice>
              <mc:Fallback>
                <p:oleObj name="Diagramm" r:id="rId46" imgW="4143487" imgH="2914769" progId="MSGraph.Chart.8">
                  <p:embed followColorScheme="full"/>
                  <p:pic>
                    <p:nvPicPr>
                      <p:cNvPr id="0" name="Praxis- und Laborbedarf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6" name="davon Kosten für Praxisvertre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509764"/>
              </p:ext>
            </p:extLst>
          </p:nvPr>
        </p:nvGraphicFramePr>
        <p:xfrm>
          <a:off x="20320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6" name="Diagramm" r:id="rId48" imgW="4686390" imgH="3390767" progId="MSGraph.Chart.8">
                  <p:embed followColorScheme="full"/>
                </p:oleObj>
              </mc:Choice>
              <mc:Fallback>
                <p:oleObj name="Diagramm" r:id="rId48" imgW="4686390" imgH="3390767" progId="MSGraph.Chart.8">
                  <p:embed followColorScheme="full"/>
                  <p:pic>
                    <p:nvPicPr>
                      <p:cNvPr id="0" name="davon Kosten für Praxisvertre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7" name="Versicherungen/Bei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018771"/>
              </p:ext>
            </p:extLst>
          </p:nvPr>
        </p:nvGraphicFramePr>
        <p:xfrm>
          <a:off x="20320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7" name="Diagramm" r:id="rId50" imgW="4686390" imgH="3390767" progId="MSGraph.Chart.8">
                  <p:embed followColorScheme="full"/>
                </p:oleObj>
              </mc:Choice>
              <mc:Fallback>
                <p:oleObj name="Diagramm" r:id="rId50" imgW="4686390" imgH="3390767" progId="MSGraph.Chart.8">
                  <p:embed followColorScheme="full"/>
                  <p:pic>
                    <p:nvPicPr>
                      <p:cNvPr id="0" name="Versicherungen/Bei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8" name="Kosten der Praxiseinrich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8133279"/>
              </p:ext>
            </p:extLst>
          </p:nvPr>
        </p:nvGraphicFramePr>
        <p:xfrm>
          <a:off x="2032000" y="33528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8" name="Diagramm" r:id="rId52" imgW="4686390" imgH="3390767" progId="MSGraph.Chart.8">
                  <p:embed followColorScheme="full"/>
                </p:oleObj>
              </mc:Choice>
              <mc:Fallback>
                <p:oleObj name="Diagramm" r:id="rId52" imgW="4686390" imgH="3390767" progId="MSGraph.Chart.8">
                  <p:embed followColorScheme="full"/>
                  <p:pic>
                    <p:nvPicPr>
                      <p:cNvPr id="0" name="Kosten der Praxiseinrich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9" name="Zins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2725623"/>
              </p:ext>
            </p:extLst>
          </p:nvPr>
        </p:nvGraphicFramePr>
        <p:xfrm>
          <a:off x="20320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9" name="Diagramm" r:id="rId54" imgW="4686390" imgH="3390767" progId="MSGraph.Chart.8">
                  <p:embed followColorScheme="full"/>
                </p:oleObj>
              </mc:Choice>
              <mc:Fallback>
                <p:oleObj name="Diagramm" r:id="rId54" imgW="4686390" imgH="3390767" progId="MSGraph.Chart.8">
                  <p:embed followColorScheme="full"/>
                  <p:pic>
                    <p:nvPicPr>
                      <p:cNvPr id="0" name="Zins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1415215207"/>
              </p:ext>
            </p:extLst>
          </p:nvPr>
        </p:nvGraphicFramePr>
        <p:xfrm>
          <a:off x="464502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Vorsteuer/USt und sonstige Ausgaben *)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7120" name="Weitere Betriebsausgaben wie z.B. VS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90333"/>
              </p:ext>
            </p:extLst>
          </p:nvPr>
        </p:nvGraphicFramePr>
        <p:xfrm>
          <a:off x="53848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0" name="Diagramm" r:id="rId56" imgW="4505303" imgH="3295783" progId="MSGraph.Chart.8">
                  <p:embed followColorScheme="full"/>
                </p:oleObj>
              </mc:Choice>
              <mc:Fallback>
                <p:oleObj name="Diagramm" r:id="rId56" imgW="4505303" imgH="3295783" progId="MSGraph.Chart.8">
                  <p:embed followColorScheme="full"/>
                  <p:pic>
                    <p:nvPicPr>
                      <p:cNvPr id="0" name="Weitere Betriebsausgaben wie z.B. VSt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484" name="Textfeld 26"/>
          <p:cNvSpPr txBox="1">
            <a:spLocks noChangeArrowheads="1"/>
          </p:cNvSpPr>
          <p:nvPr/>
        </p:nvSpPr>
        <p:spPr bwMode="auto">
          <a:xfrm>
            <a:off x="1306513" y="4422775"/>
            <a:ext cx="47641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Ausgaben aus Umsatz- u. Vorsteuer, Anzahlungen  sowie sonstigen Korrekturen wenn bilanzielle oder kalkulatorische Buchungen vorgenommen wurden.</a:t>
            </a:r>
          </a:p>
        </p:txBody>
      </p:sp>
      <p:graphicFrame>
        <p:nvGraphicFramePr>
          <p:cNvPr id="49" name="Tabelle 4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850177457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0" name="Auf der gleichen Seite des Rechtecks liegende Ecken abrunden 49" hidden="1">
            <a:hlinkClick r:id="rId58" action="ppaction://hlinksldjump" tooltip="Trendanalyse Kosten"/>
          </p:cNvPr>
          <p:cNvSpPr/>
          <p:nvPr>
            <p:custDataLst>
              <p:tags r:id="rId20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53" name="Auf der gleichen Seite des Rechtecks liegende Ecken abrunden 52" hidden="1">
            <a:hlinkClick r:id="rId59" action="ppaction://hlinksldjump" tooltip="Trendanalyse Erfolg"/>
          </p:cNvPr>
          <p:cNvSpPr/>
          <p:nvPr>
            <p:custDataLst>
              <p:tags r:id="rId21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55" name="Auf der gleichen Seite des Rechtecks liegende Ecken abrunden 54" hidden="1">
            <a:hlinkClick r:id="rId60" action="ppaction://hlinksldjump" tooltip="Erfolgsrechnung"/>
          </p:cNvPr>
          <p:cNvSpPr/>
          <p:nvPr>
            <p:custDataLst>
              <p:tags r:id="rId22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57" name="Auf der gleichen Seite des Rechtecks liegende Ecken abrunden 56">
            <a:hlinkClick r:id="rId61" action="ppaction://hlinksldjump" tooltip="Liquiditätsentwicklung"/>
          </p:cNvPr>
          <p:cNvSpPr/>
          <p:nvPr>
            <p:custDataLst>
              <p:tags r:id="rId23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59" name="Auf der gleichen Seite des Rechtecks liegende Ecken abrunden 58" hidden="1">
            <a:hlinkClick r:id="rId62" action="ppaction://hlinksldjump" tooltip="Eigene Folien"/>
          </p:cNvPr>
          <p:cNvSpPr/>
          <p:nvPr>
            <p:custDataLst>
              <p:tags r:id="rId24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6" name="Auf der gleichen Seite des Rechtecks liegende Ecken abrunden 65">
            <a:hlinkClick r:id="rId63" action="ppaction://hlinksldjump" tooltip="Aktuelle BWA"/>
          </p:cNvPr>
          <p:cNvSpPr/>
          <p:nvPr>
            <p:custDataLst>
              <p:tags r:id="rId25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47" name="Tabel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64706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8" name="Rechteck 47">
            <a:hlinkClick r:id="rId60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60" name="Rechteck 59">
            <a:hlinkClick r:id="rId64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sp>
        <p:nvSpPr>
          <p:cNvPr id="61" name="Rechteck 60">
            <a:hlinkClick r:id="rId65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62" name="Rechteck 61">
            <a:hlinkClick r:id="rId66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63" name="Rechteck 62">
            <a:hlinkClick r:id="rId67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92" name="Group 19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98831339"/>
              </p:ext>
            </p:extLst>
          </p:nvPr>
        </p:nvGraphicFramePr>
        <p:xfrm>
          <a:off x="1276350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Kassenabrechnungen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Betriebseinnahmen</a:t>
            </a:r>
            <a:endParaRPr lang="de-DE" dirty="0"/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2363401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2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3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2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25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26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7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56193" name="Group 193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134447204"/>
              </p:ext>
            </p:extLst>
          </p:nvPr>
        </p:nvGraphicFramePr>
        <p:xfrm>
          <a:off x="4606925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Umsatzsteuer und sonstige Einnahmen *)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7" name="Group 197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476813228"/>
              </p:ext>
            </p:extLst>
          </p:nvPr>
        </p:nvGraphicFramePr>
        <p:xfrm>
          <a:off x="4606925" y="1235075"/>
          <a:ext cx="1547813" cy="915989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Gutachten und sonstige Praxiseinnahmen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4" name="Group 194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033443604"/>
              </p:ext>
            </p:extLst>
          </p:nvPr>
        </p:nvGraphicFramePr>
        <p:xfrm>
          <a:off x="1276350" y="2271713"/>
          <a:ext cx="1547813" cy="993838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8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Bestandsveränderungen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unfertige/fertige Leistungen</a:t>
                      </a:r>
                    </a:p>
                  </a:txBody>
                  <a:tcPr marL="0" marR="0" marT="35989" marB="17994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3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6" name="Group 196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629340133"/>
              </p:ext>
            </p:extLst>
          </p:nvPr>
        </p:nvGraphicFramePr>
        <p:xfrm>
          <a:off x="4606925" y="2349500"/>
          <a:ext cx="1547813" cy="915989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Andere sonstige betriebliche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5" name="Group 195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812915173"/>
              </p:ext>
            </p:extLst>
          </p:nvPr>
        </p:nvGraphicFramePr>
        <p:xfrm>
          <a:off x="1276350" y="3449638"/>
          <a:ext cx="1547813" cy="915986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Zins-/ und Beteiligungseinnahmen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074" name="Zins- und Beteiligungs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2405106"/>
              </p:ext>
            </p:extLst>
          </p:nvPr>
        </p:nvGraphicFramePr>
        <p:xfrm>
          <a:off x="20320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2" name="Diagramm" r:id="rId28" imgW="11430000" imgH="8858290" progId="MSGraph.Chart.8">
                  <p:embed followColorScheme="full"/>
                </p:oleObj>
              </mc:Choice>
              <mc:Fallback>
                <p:oleObj name="Diagramm" r:id="rId28" imgW="11430000" imgH="8858290" progId="MSGraph.Chart.8">
                  <p:embed followColorScheme="full"/>
                  <p:pic>
                    <p:nvPicPr>
                      <p:cNvPr id="0" name="Zins- und Beteiligungs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Bestandsveränderungen unfertige/fertige Leist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444868"/>
              </p:ext>
            </p:extLst>
          </p:nvPr>
        </p:nvGraphicFramePr>
        <p:xfrm>
          <a:off x="2032000" y="25019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3" name="Diagramm" r:id="rId30" imgW="11430000" imgH="9143960" progId="MSGraph.Chart.8">
                  <p:embed followColorScheme="full"/>
                </p:oleObj>
              </mc:Choice>
              <mc:Fallback>
                <p:oleObj name="Diagramm" r:id="rId30" imgW="11430000" imgH="9143960" progId="MSGraph.Chart.8">
                  <p:embed followColorScheme="full"/>
                  <p:pic>
                    <p:nvPicPr>
                      <p:cNvPr id="0" name="Bestandsveränderungen unfertige/fertige Leist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5019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Weitere Betriebseinnahmen wie z.B. US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4063754"/>
              </p:ext>
            </p:extLst>
          </p:nvPr>
        </p:nvGraphicFramePr>
        <p:xfrm>
          <a:off x="53594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4" name="Diagramm" r:id="rId32" imgW="11430000" imgH="9143960" progId="MSGraph.Chart.8">
                  <p:embed followColorScheme="full"/>
                </p:oleObj>
              </mc:Choice>
              <mc:Fallback>
                <p:oleObj name="Diagramm" r:id="rId32" imgW="11430000" imgH="9143960" progId="MSGraph.Chart.8">
                  <p:embed followColorScheme="full"/>
                  <p:pic>
                    <p:nvPicPr>
                      <p:cNvPr id="0" name="Weitere Betriebseinnahmen wie z.B. USt"/>
                      <p:cNvPicPr>
                        <a:picLocks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Kassen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0922742"/>
              </p:ext>
            </p:extLst>
          </p:nvPr>
        </p:nvGraphicFramePr>
        <p:xfrm>
          <a:off x="20320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5" name="Diagramm" r:id="rId34" imgW="11430000" imgH="9143960" progId="MSGraph.Chart.8">
                  <p:embed followColorScheme="full"/>
                </p:oleObj>
              </mc:Choice>
              <mc:Fallback>
                <p:oleObj name="Diagramm" r:id="rId34" imgW="11430000" imgH="9143960" progId="MSGraph.Chart.8">
                  <p:embed followColorScheme="full"/>
                  <p:pic>
                    <p:nvPicPr>
                      <p:cNvPr id="0" name="Kassen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Gutachten und sonstige Praxiserlös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039683"/>
              </p:ext>
            </p:extLst>
          </p:nvPr>
        </p:nvGraphicFramePr>
        <p:xfrm>
          <a:off x="53594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6" name="Diagramm" r:id="rId36" imgW="11430000" imgH="9143960" progId="MSGraph.Chart.8">
                  <p:embed followColorScheme="full"/>
                </p:oleObj>
              </mc:Choice>
              <mc:Fallback>
                <p:oleObj name="Diagramm" r:id="rId36" imgW="11430000" imgH="9143960" progId="MSGraph.Chart.8">
                  <p:embed followColorScheme="full"/>
                  <p:pic>
                    <p:nvPicPr>
                      <p:cNvPr id="0" name="Gutachten und sonstige Praxiserlöse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Andere sonstige betriebliche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5135157"/>
              </p:ext>
            </p:extLst>
          </p:nvPr>
        </p:nvGraphicFramePr>
        <p:xfrm>
          <a:off x="5359400" y="25019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7" name="Diagramm" r:id="rId38" imgW="11430000" imgH="9143960" progId="MSGraph.Chart.8">
                  <p:embed followColorScheme="full"/>
                </p:oleObj>
              </mc:Choice>
              <mc:Fallback>
                <p:oleObj name="Diagramm" r:id="rId38" imgW="11430000" imgH="9143960" progId="MSGraph.Chart.8">
                  <p:embed followColorScheme="full"/>
                  <p:pic>
                    <p:nvPicPr>
                      <p:cNvPr id="0" name="Andere sonstige betriebliche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25019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Group 193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213449310"/>
              </p:ext>
            </p:extLst>
          </p:nvPr>
        </p:nvGraphicFramePr>
        <p:xfrm>
          <a:off x="2941638" y="1235075"/>
          <a:ext cx="1547812" cy="915989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Privatabrechnungen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" name="Group 194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2417744148"/>
              </p:ext>
            </p:extLst>
          </p:nvPr>
        </p:nvGraphicFramePr>
        <p:xfrm>
          <a:off x="2941638" y="2349500"/>
          <a:ext cx="1547812" cy="915989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Privatnutzung Kfz und Materialentnahmen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2" name="Group 195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184152726"/>
              </p:ext>
            </p:extLst>
          </p:nvPr>
        </p:nvGraphicFramePr>
        <p:xfrm>
          <a:off x="2941638" y="3449638"/>
          <a:ext cx="1547812" cy="915986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Außerordentliche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 </a:t>
                      </a: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080" name="AO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1817050"/>
              </p:ext>
            </p:extLst>
          </p:nvPr>
        </p:nvGraphicFramePr>
        <p:xfrm>
          <a:off x="3695700" y="36068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8" name="Diagramm" r:id="rId40" imgW="11430000" imgH="7810593" progId="MSGraph.Chart.8">
                  <p:embed followColorScheme="full"/>
                </p:oleObj>
              </mc:Choice>
              <mc:Fallback>
                <p:oleObj name="Diagramm" r:id="rId40" imgW="11430000" imgH="7810593" progId="MSGraph.Chart.8">
                  <p:embed followColorScheme="full"/>
                  <p:pic>
                    <p:nvPicPr>
                      <p:cNvPr id="0" name="AO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6068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1" name="Privatnutzung Kfz und Materialentnahm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5538988"/>
              </p:ext>
            </p:extLst>
          </p:nvPr>
        </p:nvGraphicFramePr>
        <p:xfrm>
          <a:off x="3695700" y="25019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79" name="Diagramm" r:id="rId42" imgW="11430000" imgH="9143960" progId="MSGraph.Chart.8">
                  <p:embed followColorScheme="full"/>
                </p:oleObj>
              </mc:Choice>
              <mc:Fallback>
                <p:oleObj name="Diagramm" r:id="rId42" imgW="11430000" imgH="9143960" progId="MSGraph.Chart.8">
                  <p:embed followColorScheme="full"/>
                  <p:pic>
                    <p:nvPicPr>
                      <p:cNvPr id="0" name="Privatnutzung Kfz und Materialentnahmen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5019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" name="Privatabrechn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9449305"/>
              </p:ext>
            </p:extLst>
          </p:nvPr>
        </p:nvGraphicFramePr>
        <p:xfrm>
          <a:off x="3695700" y="1397000"/>
          <a:ext cx="787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0" name="Diagramm" r:id="rId44" imgW="11430000" imgH="9143960" progId="MSGraph.Chart.8">
                  <p:embed followColorScheme="full"/>
                </p:oleObj>
              </mc:Choice>
              <mc:Fallback>
                <p:oleObj name="Diagramm" r:id="rId44" imgW="11430000" imgH="9143960" progId="MSGraph.Chart.8">
                  <p:embed followColorScheme="full"/>
                  <p:pic>
                    <p:nvPicPr>
                      <p:cNvPr id="0" name="Privatabrechn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97000"/>
                        <a:ext cx="787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15" name="Textfeld 26"/>
          <p:cNvSpPr txBox="1">
            <a:spLocks noChangeArrowheads="1"/>
          </p:cNvSpPr>
          <p:nvPr/>
        </p:nvSpPr>
        <p:spPr bwMode="auto">
          <a:xfrm>
            <a:off x="1262063" y="4381500"/>
            <a:ext cx="475611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Einnahmen aus Umsatzsteuer, Anzahlungen  sowie sonstigen Korrekturen wenn bilanzielle Buchungen wie z.B. Forderungen  usw. vorgenommen wurden.</a:t>
            </a:r>
          </a:p>
        </p:txBody>
      </p:sp>
      <p:graphicFrame>
        <p:nvGraphicFramePr>
          <p:cNvPr id="43" name="Tabel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768500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4" name="Rechteck 43">
            <a:hlinkClick r:id="rId2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45" name="Rechteck 44">
            <a:hlinkClick r:id="rId46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46" name="Rechteck 45">
            <a:hlinkClick r:id="rId47" action="ppaction://hlinksldjump" tooltip="Zusammensetzung der Aufwendungen"/>
          </p:cNvPr>
          <p:cNvSpPr/>
          <p:nvPr/>
        </p:nvSpPr>
        <p:spPr>
          <a:xfrm>
            <a:off x="76200" y="1468800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47" name="Rechteck 46">
            <a:hlinkClick r:id="rId48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48" name="Rechteck 47">
            <a:hlinkClick r:id="rId49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92136365"/>
              </p:ext>
            </p:extLst>
          </p:nvPr>
        </p:nvGraphicFramePr>
        <p:xfrm>
          <a:off x="1285875" y="1237956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 und Laborbedarf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500" b="0" kern="1200" dirty="0">
                <a:solidFill>
                  <a:srgbClr val="333333"/>
                </a:solidFill>
                <a:effectLst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BWA | Erfolgsrechnung | </a:t>
            </a:r>
            <a:r>
              <a:rPr lang="de-DE" dirty="0"/>
              <a:t>Betriebsausgaben in % </a:t>
            </a:r>
          </a:p>
        </p:txBody>
      </p:sp>
      <p:sp>
        <p:nvSpPr>
          <p:cNvPr id="31" name="Rechteck 30"/>
          <p:cNvSpPr/>
          <p:nvPr>
            <p:custDataLst>
              <p:tags r:id="rId4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330247229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davon Ausgaben für Praxisvertretung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427696376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Versicherungen,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235476768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Praxiseinrichtung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830535294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Zinsen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836579106"/>
              </p:ext>
            </p:extLst>
          </p:nvPr>
        </p:nvGraphicFramePr>
        <p:xfrm>
          <a:off x="2954338" y="1237956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Fremdlabor und andere 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569285371"/>
              </p:ext>
            </p:extLst>
          </p:nvPr>
        </p:nvGraphicFramePr>
        <p:xfrm>
          <a:off x="2954338" y="1897063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Praxisräume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727103542"/>
              </p:ext>
            </p:extLst>
          </p:nvPr>
        </p:nvGraphicFramePr>
        <p:xfrm>
          <a:off x="2954338" y="254793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Fahrzeuge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402700151"/>
              </p:ext>
            </p:extLst>
          </p:nvPr>
        </p:nvGraphicFramePr>
        <p:xfrm>
          <a:off x="2954338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711224096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Außerordentliche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561882716"/>
              </p:ext>
            </p:extLst>
          </p:nvPr>
        </p:nvGraphicFramePr>
        <p:xfrm>
          <a:off x="4640263" y="1237956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868884260"/>
              </p:ext>
            </p:extLst>
          </p:nvPr>
        </p:nvGraphicFramePr>
        <p:xfrm>
          <a:off x="46386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Verwaltungskosten KV/PV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658334078"/>
              </p:ext>
            </p:extLst>
          </p:nvPr>
        </p:nvGraphicFramePr>
        <p:xfrm>
          <a:off x="46386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Reisen und Fortbildung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25135206"/>
              </p:ext>
            </p:extLst>
          </p:nvPr>
        </p:nvGraphicFramePr>
        <p:xfrm>
          <a:off x="4640263" y="3201988"/>
          <a:ext cx="1547812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Allgemeine Praxisausgaben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2402605349"/>
              </p:ext>
            </p:extLst>
          </p:nvPr>
        </p:nvGraphicFramePr>
        <p:xfrm>
          <a:off x="46386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323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Vorsteuer/USt und sonstige Ausgaben *)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17999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2" marR="35992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8130" name="Personal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9133210"/>
              </p:ext>
            </p:extLst>
          </p:nvPr>
        </p:nvGraphicFramePr>
        <p:xfrm>
          <a:off x="5384800" y="13843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7" name="Diagramm" r:id="rId28" imgW="4229190" imgH="3105097" progId="MSGraph.Chart.8">
                  <p:embed followColorScheme="full"/>
                </p:oleObj>
              </mc:Choice>
              <mc:Fallback>
                <p:oleObj name="Diagramm" r:id="rId28" imgW="4229190" imgH="3105097" progId="MSGraph.Chart.8">
                  <p:embed followColorScheme="full"/>
                  <p:pic>
                    <p:nvPicPr>
                      <p:cNvPr id="0" name="Personal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1" name="Praxissteuer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7433212"/>
              </p:ext>
            </p:extLst>
          </p:nvPr>
        </p:nvGraphicFramePr>
        <p:xfrm>
          <a:off x="53848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8" name="Diagramm" r:id="rId30" imgW="4229190" imgH="2962441" progId="MSGraph.Chart.8">
                  <p:embed followColorScheme="full"/>
                </p:oleObj>
              </mc:Choice>
              <mc:Fallback>
                <p:oleObj name="Diagramm" r:id="rId30" imgW="4229190" imgH="2962441" progId="MSGraph.Chart.8">
                  <p:embed followColorScheme="full"/>
                  <p:pic>
                    <p:nvPicPr>
                      <p:cNvPr id="0" name="Praxissteuer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2" name="Reise- und Fortbildungs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1642855"/>
              </p:ext>
            </p:extLst>
          </p:nvPr>
        </p:nvGraphicFramePr>
        <p:xfrm>
          <a:off x="53848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9" name="Diagramm" r:id="rId32" imgW="4229190" imgH="3105097" progId="MSGraph.Chart.8">
                  <p:embed followColorScheme="full"/>
                </p:oleObj>
              </mc:Choice>
              <mc:Fallback>
                <p:oleObj name="Diagramm" r:id="rId32" imgW="4229190" imgH="3105097" progId="MSGraph.Chart.8">
                  <p:embed followColorScheme="full"/>
                  <p:pic>
                    <p:nvPicPr>
                      <p:cNvPr id="0" name="Reise- und Fortbildungs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3" name="Allgemeine 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9377092"/>
              </p:ext>
            </p:extLst>
          </p:nvPr>
        </p:nvGraphicFramePr>
        <p:xfrm>
          <a:off x="53848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0" name="Diagramm" r:id="rId34" imgW="4076790" imgH="2971760" progId="MSGraph.Chart.8">
                  <p:embed followColorScheme="full"/>
                </p:oleObj>
              </mc:Choice>
              <mc:Fallback>
                <p:oleObj name="Diagramm" r:id="rId34" imgW="4076790" imgH="2971760" progId="MSGraph.Chart.8">
                  <p:embed followColorScheme="full"/>
                  <p:pic>
                    <p:nvPicPr>
                      <p:cNvPr id="0" name="Allgemeine 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4" name="Weitere Betriebsausgaben wie z.B. VSt/USt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451413"/>
              </p:ext>
            </p:extLst>
          </p:nvPr>
        </p:nvGraphicFramePr>
        <p:xfrm>
          <a:off x="53848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1" name="Diagramm" r:id="rId36" imgW="4076790" imgH="2971760" progId="MSGraph.Chart.8">
                  <p:embed followColorScheme="full"/>
                </p:oleObj>
              </mc:Choice>
              <mc:Fallback>
                <p:oleObj name="Diagramm" r:id="rId36" imgW="4076790" imgH="2971760" progId="MSGraph.Chart.8">
                  <p:embed followColorScheme="full"/>
                  <p:pic>
                    <p:nvPicPr>
                      <p:cNvPr id="0" name="Weitere Betriebsausgaben wie z.B. VSt/USt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5" name="Fremdlabor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1805373"/>
              </p:ext>
            </p:extLst>
          </p:nvPr>
        </p:nvGraphicFramePr>
        <p:xfrm>
          <a:off x="3695700" y="13843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2" name="Diagramm" r:id="rId38" imgW="4229190" imgH="3248111" progId="MSGraph.Chart.8">
                  <p:embed followColorScheme="full"/>
                </p:oleObj>
              </mc:Choice>
              <mc:Fallback>
                <p:oleObj name="Diagramm" r:id="rId38" imgW="4229190" imgH="3248111" progId="MSGraph.Chart.8">
                  <p:embed followColorScheme="full"/>
                  <p:pic>
                    <p:nvPicPr>
                      <p:cNvPr id="0" name="Fremdlabor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843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6" name="Raum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8054304"/>
              </p:ext>
            </p:extLst>
          </p:nvPr>
        </p:nvGraphicFramePr>
        <p:xfrm>
          <a:off x="36957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3" name="Diagramm" r:id="rId40" imgW="4229190" imgH="2962441" progId="MSGraph.Chart.8">
                  <p:embed followColorScheme="full"/>
                </p:oleObj>
              </mc:Choice>
              <mc:Fallback>
                <p:oleObj name="Diagramm" r:id="rId40" imgW="4229190" imgH="2962441" progId="MSGraph.Chart.8">
                  <p:embed followColorScheme="full"/>
                  <p:pic>
                    <p:nvPicPr>
                      <p:cNvPr id="0" name="Raum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7" name="Fahrzeug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077702"/>
              </p:ext>
            </p:extLst>
          </p:nvPr>
        </p:nvGraphicFramePr>
        <p:xfrm>
          <a:off x="36957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4" name="Diagramm" r:id="rId42" imgW="4076790" imgH="2971760" progId="MSGraph.Chart.8">
                  <p:embed followColorScheme="full"/>
                </p:oleObj>
              </mc:Choice>
              <mc:Fallback>
                <p:oleObj name="Diagramm" r:id="rId42" imgW="4076790" imgH="2971760" progId="MSGraph.Chart.8">
                  <p:embed followColorScheme="full"/>
                  <p:pic>
                    <p:nvPicPr>
                      <p:cNvPr id="0" name="Fahrzeug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8" name="Abschreib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032134"/>
              </p:ext>
            </p:extLst>
          </p:nvPr>
        </p:nvGraphicFramePr>
        <p:xfrm>
          <a:off x="36957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5" name="Diagramm" r:id="rId44" imgW="4076790" imgH="2971760" progId="MSGraph.Chart.8">
                  <p:embed followColorScheme="full"/>
                </p:oleObj>
              </mc:Choice>
              <mc:Fallback>
                <p:oleObj name="Diagramm" r:id="rId44" imgW="4076790" imgH="2971760" progId="MSGraph.Chart.8">
                  <p:embed followColorScheme="full"/>
                  <p:pic>
                    <p:nvPicPr>
                      <p:cNvPr id="0" name="Abschreib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9" name="AO 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5610645"/>
              </p:ext>
            </p:extLst>
          </p:nvPr>
        </p:nvGraphicFramePr>
        <p:xfrm>
          <a:off x="3695700" y="4025900"/>
          <a:ext cx="77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6" name="Diagramm" r:id="rId46" imgW="4572000" imgH="2933766" progId="MSGraph.Chart.8">
                  <p:embed followColorScheme="full"/>
                </p:oleObj>
              </mc:Choice>
              <mc:Fallback>
                <p:oleObj name="Diagramm" r:id="rId46" imgW="4572000" imgH="2933766" progId="MSGraph.Chart.8">
                  <p:embed followColorScheme="full"/>
                  <p:pic>
                    <p:nvPicPr>
                      <p:cNvPr id="0" name="AO 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25900"/>
                        <a:ext cx="77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0" name="Praxis- und Laborbedarf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956162"/>
              </p:ext>
            </p:extLst>
          </p:nvPr>
        </p:nvGraphicFramePr>
        <p:xfrm>
          <a:off x="2032000" y="1384300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7" name="Diagramm" r:id="rId48" imgW="3952718" imgH="2600425" progId="MSGraph.Chart.8">
                  <p:embed followColorScheme="full"/>
                </p:oleObj>
              </mc:Choice>
              <mc:Fallback>
                <p:oleObj name="Diagramm" r:id="rId48" imgW="3952718" imgH="2600425" progId="MSGraph.Chart.8">
                  <p:embed followColorScheme="full"/>
                  <p:pic>
                    <p:nvPicPr>
                      <p:cNvPr id="0" name="Praxis- und Laborbedarf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1" name="davon Kosten der Praxisvertretung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6606300"/>
              </p:ext>
            </p:extLst>
          </p:nvPr>
        </p:nvGraphicFramePr>
        <p:xfrm>
          <a:off x="20320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8" name="Diagramm" r:id="rId50" imgW="4229190" imgH="3152768" progId="MSGraph.Chart.8">
                  <p:embed followColorScheme="full"/>
                </p:oleObj>
              </mc:Choice>
              <mc:Fallback>
                <p:oleObj name="Diagramm" r:id="rId50" imgW="4229190" imgH="3152768" progId="MSGraph.Chart.8">
                  <p:embed followColorScheme="full"/>
                  <p:pic>
                    <p:nvPicPr>
                      <p:cNvPr id="0" name="davon Kosten der Praxisvertretung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2" name="Versicherungen, Beiträge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46745"/>
              </p:ext>
            </p:extLst>
          </p:nvPr>
        </p:nvGraphicFramePr>
        <p:xfrm>
          <a:off x="20320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9" name="Diagramm" r:id="rId52" imgW="3943395" imgH="2648096" progId="MSGraph.Chart.8">
                  <p:embed followColorScheme="full"/>
                </p:oleObj>
              </mc:Choice>
              <mc:Fallback>
                <p:oleObj name="Diagramm" r:id="rId52" imgW="3943395" imgH="2648096" progId="MSGraph.Chart.8">
                  <p:embed followColorScheme="full"/>
                  <p:pic>
                    <p:nvPicPr>
                      <p:cNvPr id="0" name="Versicherungen, Beiträge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3" name="Kosten der Praxiseinrichtung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2953719"/>
              </p:ext>
            </p:extLst>
          </p:nvPr>
        </p:nvGraphicFramePr>
        <p:xfrm>
          <a:off x="20320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0" name="Diagramm" r:id="rId54" imgW="4229190" imgH="2962441" progId="MSGraph.Chart.8">
                  <p:embed followColorScheme="full"/>
                </p:oleObj>
              </mc:Choice>
              <mc:Fallback>
                <p:oleObj name="Diagramm" r:id="rId54" imgW="4229190" imgH="2962441" progId="MSGraph.Chart.8">
                  <p:embed followColorScheme="full"/>
                  <p:pic>
                    <p:nvPicPr>
                      <p:cNvPr id="0" name="Kosten der Praxiseinrichtung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4" name="Zins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7693308"/>
              </p:ext>
            </p:extLst>
          </p:nvPr>
        </p:nvGraphicFramePr>
        <p:xfrm>
          <a:off x="20320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1" name="Diagramm" r:id="rId56" imgW="4229190" imgH="2962441" progId="MSGraph.Chart.8">
                  <p:embed followColorScheme="full"/>
                </p:oleObj>
              </mc:Choice>
              <mc:Fallback>
                <p:oleObj name="Diagramm" r:id="rId56" imgW="4229190" imgH="2962441" progId="MSGraph.Chart.8">
                  <p:embed followColorScheme="full"/>
                  <p:pic>
                    <p:nvPicPr>
                      <p:cNvPr id="0" name="Zins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508" name="Textfeld 26"/>
          <p:cNvSpPr txBox="1">
            <a:spLocks noChangeArrowheads="1"/>
          </p:cNvSpPr>
          <p:nvPr/>
        </p:nvSpPr>
        <p:spPr bwMode="auto">
          <a:xfrm>
            <a:off x="1306513" y="4422775"/>
            <a:ext cx="47641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Ausgaben aus Umsatz- u. Vorsteuer, Anzahlungen  sowie sonstigen Korrekturen wenn bilanzielle oder kalkulatorische Buchungen vorgenommen wurden.</a:t>
            </a:r>
          </a:p>
        </p:txBody>
      </p:sp>
      <p:graphicFrame>
        <p:nvGraphicFramePr>
          <p:cNvPr id="49" name="Tabelle 4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918099337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0" name="Auf der gleichen Seite des Rechtecks liegende Ecken abrunden 49" hidden="1">
            <a:hlinkClick r:id="rId58" action="ppaction://hlinksldjump" tooltip="Trendanalyse Kosten"/>
          </p:cNvPr>
          <p:cNvSpPr/>
          <p:nvPr>
            <p:custDataLst>
              <p:tags r:id="rId20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53" name="Auf der gleichen Seite des Rechtecks liegende Ecken abrunden 52" hidden="1">
            <a:hlinkClick r:id="rId59" action="ppaction://hlinksldjump" tooltip="Trendanalyse Erfolg"/>
          </p:cNvPr>
          <p:cNvSpPr/>
          <p:nvPr>
            <p:custDataLst>
              <p:tags r:id="rId21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55" name="Auf der gleichen Seite des Rechtecks liegende Ecken abrunden 54" hidden="1">
            <a:hlinkClick r:id="rId60" action="ppaction://hlinksldjump" tooltip="Erfolgsrechnung"/>
          </p:cNvPr>
          <p:cNvSpPr/>
          <p:nvPr>
            <p:custDataLst>
              <p:tags r:id="rId22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57" name="Auf der gleichen Seite des Rechtecks liegende Ecken abrunden 56">
            <a:hlinkClick r:id="rId61" action="ppaction://hlinksldjump" tooltip="Liquiditätsentwicklung"/>
          </p:cNvPr>
          <p:cNvSpPr/>
          <p:nvPr>
            <p:custDataLst>
              <p:tags r:id="rId23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59" name="Auf der gleichen Seite des Rechtecks liegende Ecken abrunden 58" hidden="1">
            <a:hlinkClick r:id="rId62" action="ppaction://hlinksldjump" tooltip="Eigene Folien"/>
          </p:cNvPr>
          <p:cNvSpPr/>
          <p:nvPr>
            <p:custDataLst>
              <p:tags r:id="rId24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65" name="Auf der gleichen Seite des Rechtecks liegende Ecken abrunden 64">
            <a:hlinkClick r:id="rId63" action="ppaction://hlinksldjump" tooltip="Aktuelle BWA"/>
          </p:cNvPr>
          <p:cNvSpPr/>
          <p:nvPr>
            <p:custDataLst>
              <p:tags r:id="rId25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47" name="Tabel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64706"/>
              </p:ext>
            </p:extLst>
          </p:nvPr>
        </p:nvGraphicFramePr>
        <p:xfrm>
          <a:off x="42863" y="879475"/>
          <a:ext cx="576262" cy="104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8" name="Rechteck 47">
            <a:hlinkClick r:id="rId60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€</a:t>
            </a:r>
          </a:p>
        </p:txBody>
      </p:sp>
      <p:sp>
        <p:nvSpPr>
          <p:cNvPr id="52" name="Rechteck 51">
            <a:hlinkClick r:id="rId64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 in %</a:t>
            </a:r>
          </a:p>
        </p:txBody>
      </p:sp>
      <p:sp>
        <p:nvSpPr>
          <p:cNvPr id="60" name="Rechteck 59">
            <a:hlinkClick r:id="rId65" action="ppaction://hlinksldjump" tooltip="Erfolgsrechnung in %"/>
          </p:cNvPr>
          <p:cNvSpPr/>
          <p:nvPr/>
        </p:nvSpPr>
        <p:spPr>
          <a:xfrm>
            <a:off x="76200" y="146613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61" name="Rechteck 60">
            <a:hlinkClick r:id="rId66" action="ppaction://hlinksldjump" tooltip="Erfolgsrechnung in %"/>
          </p:cNvPr>
          <p:cNvSpPr/>
          <p:nvPr/>
        </p:nvSpPr>
        <p:spPr>
          <a:xfrm>
            <a:off x="76200" y="1652929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62" name="Rechteck 61">
            <a:hlinkClick r:id="rId67" action="ppaction://hlinksldjump" tooltip="Erfolgsrechnung in %"/>
          </p:cNvPr>
          <p:cNvSpPr/>
          <p:nvPr/>
        </p:nvSpPr>
        <p:spPr>
          <a:xfrm>
            <a:off x="76200" y="1835492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Erfolgsrechnung  | Praxiseinnahmen</a:t>
            </a:r>
          </a:p>
        </p:txBody>
      </p:sp>
      <p:sp>
        <p:nvSpPr>
          <p:cNvPr id="51204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76810806"/>
              </p:ext>
            </p:extLst>
          </p:nvPr>
        </p:nvGraphicFramePr>
        <p:xfrm>
          <a:off x="1344613" y="3509963"/>
          <a:ext cx="4640532" cy="647700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zum Vorjahr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535215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62075730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5" name="Auf der gleichen Seite des Rechtecks liegende Ecken abrunden 24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8" name="Auf der gleichen Seite des Rechtecks liegende Ecken abrunden 27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6" name="Auf der gleichen Seite des Rechtecks liegende Ecken abrunden 35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3" name="Rechteck 3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Flussdiagramm: Verbindungsstelle 31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279496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4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67721928"/>
              </p:ext>
            </p:extLst>
          </p:nvPr>
        </p:nvGraphicFramePr>
        <p:xfrm>
          <a:off x="1344613" y="3509963"/>
          <a:ext cx="4640532" cy="792161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Praxisbedarf und Labor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Praxis-Rohertrag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Praxis-Rohertrag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Praxis-Rohertrag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260006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32721999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2262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6" name="Auf der gleichen Seite des Rechtecks liegende Ecken abrunden 35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8" name="Auf der gleichen Seite des Rechtecks liegende Ecken abrunden 37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7" name="Rechteck 36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Flussdiagramm: Verbindungsstelle 3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325161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0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3318580"/>
              </p:ext>
            </p:extLst>
          </p:nvPr>
        </p:nvGraphicFramePr>
        <p:xfrm>
          <a:off x="983391" y="3509963"/>
          <a:ext cx="5000580" cy="936624"/>
        </p:xfrm>
        <a:graphic>
          <a:graphicData uri="http://schemas.openxmlformats.org/drawingml/2006/table">
            <a:tbl>
              <a:tblPr/>
              <a:tblGrid>
                <a:gridCol w="1620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sonstige betriebliche 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Praxisausgaben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Praxiserfolg (EBIT)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Praxiserfolg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Praxiserfolg (EBIT)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92968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3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1" name="Rechteck 10">
            <a:hlinkClick r:id="rId14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5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6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7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8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sp>
        <p:nvSpPr>
          <p:cNvPr id="53279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5" name="Auf der gleichen Seite des Rechtecks liegende Ecken abrunden 24" hidden="1">
            <a:hlinkClick r:id="rId19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6" name="Auf der gleichen Seite des Rechtecks liegende Ecken abrunden 35" hidden="1">
            <a:hlinkClick r:id="rId13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7" name="Auf der gleichen Seite des Rechtecks liegende Ecken abrunden 36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1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40" name="Auf der gleichen Seite des Rechtecks liegende Ecken abrunden 39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3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3" name="Rechteck 3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Flussdiagramm: Verbindungsstelle 28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195273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35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49882856"/>
              </p:ext>
            </p:extLst>
          </p:nvPr>
        </p:nvGraphicFramePr>
        <p:xfrm>
          <a:off x="1344613" y="3509963"/>
          <a:ext cx="4640532" cy="647700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Zins und Finanzausgaben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Finanzerfolg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Finanzerfolg</a:t>
            </a:r>
            <a:endParaRPr lang="de-DE" dirty="0"/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04803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54545656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4310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4" name="Auf der gleichen Seite des Rechtecks liegende Ecken abrunden 33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5" name="Auf der gleichen Seite des Rechtecks liegende Ecken abrunden 34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Rechteck 35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268635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3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12223312"/>
              </p:ext>
            </p:extLst>
          </p:nvPr>
        </p:nvGraphicFramePr>
        <p:xfrm>
          <a:off x="1030808" y="3509963"/>
          <a:ext cx="4955576" cy="647700"/>
        </p:xfrm>
        <a:graphic>
          <a:graphicData uri="http://schemas.openxmlformats.org/drawingml/2006/table">
            <a:tbl>
              <a:tblPr/>
              <a:tblGrid>
                <a:gridCol w="1575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Außerordentliche 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Außerordentlicher 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AO Erfolg</a:t>
            </a:r>
            <a:endParaRPr lang="de-DE" dirty="0"/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380881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69464884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5334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4" name="Auf der gleichen Seite des Rechtecks liegende Ecken abrunden 33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5" name="Auf der gleichen Seite des Rechtecks liegende Ecken abrunden 34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6" name="Rechteck 35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043139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77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57569591"/>
              </p:ext>
            </p:extLst>
          </p:nvPr>
        </p:nvGraphicFramePr>
        <p:xfrm>
          <a:off x="1344613" y="3509963"/>
          <a:ext cx="4640532" cy="861492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 gesamt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Betriebsausgaben gesamt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Vorläufiger Überschuss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Erfolgsrechnung | Vorläufiger Einnahmenüberschuss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777688"/>
              </p:ext>
            </p:extLst>
          </p:nvPr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Praxiseinnahmen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Praxis-Rohertrag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26157672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6358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5" name="Auf der gleichen Seite des Rechtecks liegende Ecken abrunden 24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6" name="Auf der gleichen Seite des Rechtecks liegende Ecken abrunden 35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40" name="Auf der gleichen Seite des Rechtecks liegende Ecken abrunden 39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38" name="Rechteck 37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Flussdiagramm: Verbindungsstelle 3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781325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06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41294921"/>
              </p:ext>
            </p:extLst>
          </p:nvPr>
        </p:nvGraphicFramePr>
        <p:xfrm>
          <a:off x="1344613" y="3509963"/>
          <a:ext cx="4640532" cy="572816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Praxisbedarf und Labor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Betriebsausgaben | Praxisbedarf und Laborleistungen</a:t>
            </a:r>
            <a:endParaRPr lang="de-DE" dirty="0"/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48872084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5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6" name="Auf der gleichen Seite des Rechtecks liegende Ecken abrunden 35" hidden="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8" name="Auf der gleichen Seite des Rechtecks liegende Ecken abrunden 37">
            <a:hlinkClick r:id="rId17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18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Auf der gleichen Seite des Rechtecks liegende Ecken abrunden 26">
            <a:hlinkClick r:id="rId19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052745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und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Laborleistungen</a:t>
            </a:r>
          </a:p>
        </p:txBody>
      </p:sp>
      <p:sp>
        <p:nvSpPr>
          <p:cNvPr id="37" name="Rechteck 36">
            <a:hlinkClick r:id="rId20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Personalausgaben</a:t>
            </a:r>
          </a:p>
        </p:txBody>
      </p:sp>
      <p:sp>
        <p:nvSpPr>
          <p:cNvPr id="40" name="Rechteck 39">
            <a:hlinkClick r:id="rId21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41" name="Rechteck 40">
            <a:hlinkClick r:id="rId22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ausgaben</a:t>
            </a:r>
          </a:p>
        </p:txBody>
      </p:sp>
      <p:sp>
        <p:nvSpPr>
          <p:cNvPr id="23" name="Rechteck 2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9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2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5840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15" name="Diagramm" r:id="rId23" imgW="4152810" imgH="2143065" progId="MSGraph.Chart.8">
                  <p:embed followColorScheme="full"/>
                </p:oleObj>
              </mc:Choice>
              <mc:Fallback>
                <p:oleObj name="Diagramm" r:id="rId23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8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Flussdiagramm: Verbindungsstelle 3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1596611"/>
              </p:ext>
            </p:extLst>
          </p:nvPr>
        </p:nvGraphicFramePr>
        <p:xfrm>
          <a:off x="1344613" y="3509963"/>
          <a:ext cx="4640532" cy="572816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Betriebsausgaben | Personalausgaben</a:t>
            </a:r>
            <a:endParaRPr lang="de-DE" dirty="0"/>
          </a:p>
        </p:txBody>
      </p:sp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88678093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9" name="Auf der gleichen Seite des Rechtecks liegende Ecken abrunden 38" hidden="1">
            <a:hlinkClick r:id="rId15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40" name="Auf der gleichen Seite des Rechtecks liegende Ecken abrunden 39" hidden="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42" name="Auf der gleichen Seite des Rechtecks liegende Ecken abrunden 41">
            <a:hlinkClick r:id="rId17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43" name="Auf der gleichen Seite des Rechtecks liegende Ecken abrunden 42" hidden="1">
            <a:hlinkClick r:id="rId18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2" name="Auf der gleichen Seite des Rechtecks liegende Ecken abrunden 31">
            <a:hlinkClick r:id="rId19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36" name="Tabel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453144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" name="Rechteck 3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Laborleistungen</a:t>
            </a:r>
          </a:p>
        </p:txBody>
      </p:sp>
      <p:sp>
        <p:nvSpPr>
          <p:cNvPr id="41" name="Rechteck 40">
            <a:hlinkClick r:id="rId20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Personalausgaben</a:t>
            </a:r>
          </a:p>
        </p:txBody>
      </p:sp>
      <p:sp>
        <p:nvSpPr>
          <p:cNvPr id="44" name="Rechteck 43">
            <a:hlinkClick r:id="rId21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45" name="Rechteck 44">
            <a:hlinkClick r:id="rId22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ausgaben</a:t>
            </a:r>
          </a:p>
        </p:txBody>
      </p:sp>
      <p:sp>
        <p:nvSpPr>
          <p:cNvPr id="24" name="Rechteck 23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22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5840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37" name="Diagramm" r:id="rId23" imgW="4152810" imgH="2143065" progId="MSGraph.Chart.8">
                  <p:embed followColorScheme="full"/>
                </p:oleObj>
              </mc:Choice>
              <mc:Fallback>
                <p:oleObj name="Diagramm" r:id="rId23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8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5" name="Flussdiagramm: Verbindungsstelle 24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20858072"/>
              </p:ext>
            </p:extLst>
          </p:nvPr>
        </p:nvGraphicFramePr>
        <p:xfrm>
          <a:off x="1344613" y="3509963"/>
          <a:ext cx="4640532" cy="572816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Betriebsausgaben | Abschreibungen</a:t>
            </a:r>
            <a:endParaRPr lang="de-DE" dirty="0"/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109492247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3" name="Auf der gleichen Seite des Rechtecks liegende Ecken abrunden 32" hidden="1">
            <a:hlinkClick r:id="rId15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4" name="Auf der gleichen Seite des Rechtecks liegende Ecken abrunden 33" hidden="1">
            <a:hlinkClick r:id="rId16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17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18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19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691694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Laborleistungen</a:t>
            </a:r>
          </a:p>
        </p:txBody>
      </p:sp>
      <p:sp>
        <p:nvSpPr>
          <p:cNvPr id="35" name="Rechteck 34">
            <a:hlinkClick r:id="rId20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Personalausgaben</a:t>
            </a:r>
          </a:p>
        </p:txBody>
      </p:sp>
      <p:sp>
        <p:nvSpPr>
          <p:cNvPr id="38" name="Rechteck 37">
            <a:hlinkClick r:id="rId21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39" name="Rechteck 38">
            <a:hlinkClick r:id="rId22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ausgaben</a:t>
            </a:r>
          </a:p>
        </p:txBody>
      </p:sp>
      <p:sp>
        <p:nvSpPr>
          <p:cNvPr id="23" name="Rechteck 2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30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5840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60" name="Diagramm" r:id="rId23" imgW="4152810" imgH="2143065" progId="MSGraph.Chart.8">
                  <p:embed followColorScheme="full"/>
                </p:oleObj>
              </mc:Choice>
              <mc:Fallback>
                <p:oleObj name="Diagramm" r:id="rId23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hteck 31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Flussdiagramm: Verbindungsstelle 25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09349854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 und Laborbedarf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Betriebsausgaben</a:t>
            </a:r>
            <a:endParaRPr lang="de-DE" dirty="0"/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59446135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674016687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davon Ausgaben für Praxisvertretung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08063920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Versicherungen,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245271459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Praxiseinrichtung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667278691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Zinsen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843792300"/>
              </p:ext>
            </p:extLst>
          </p:nvPr>
        </p:nvGraphicFramePr>
        <p:xfrm>
          <a:off x="2954338" y="1235075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Fremdlabor und andere 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18718562"/>
              </p:ext>
            </p:extLst>
          </p:nvPr>
        </p:nvGraphicFramePr>
        <p:xfrm>
          <a:off x="2954338" y="190023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Praxisräume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2340236865"/>
              </p:ext>
            </p:extLst>
          </p:nvPr>
        </p:nvGraphicFramePr>
        <p:xfrm>
          <a:off x="2954338" y="255111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Fahrzeuge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275193623"/>
              </p:ext>
            </p:extLst>
          </p:nvPr>
        </p:nvGraphicFramePr>
        <p:xfrm>
          <a:off x="2954338" y="32051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786391779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Außerordentliche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1271256674"/>
              </p:ext>
            </p:extLst>
          </p:nvPr>
        </p:nvGraphicFramePr>
        <p:xfrm>
          <a:off x="4638675" y="12366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3307953758"/>
              </p:ext>
            </p:extLst>
          </p:nvPr>
        </p:nvGraphicFramePr>
        <p:xfrm>
          <a:off x="4638675" y="19002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Verwaltungskosten KV/PV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2778140025"/>
              </p:ext>
            </p:extLst>
          </p:nvPr>
        </p:nvGraphicFramePr>
        <p:xfrm>
          <a:off x="4638675" y="25527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Reisen und Fortbildung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4246166276"/>
              </p:ext>
            </p:extLst>
          </p:nvPr>
        </p:nvGraphicFramePr>
        <p:xfrm>
          <a:off x="4638675" y="3206750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Allgemeine Praxisausgaben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098" name="Personal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3022107"/>
              </p:ext>
            </p:extLst>
          </p:nvPr>
        </p:nvGraphicFramePr>
        <p:xfrm>
          <a:off x="53848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2" name="Diagramm" r:id="rId34" imgW="4686390" imgH="3390767" progId="MSGraph.Chart.8">
                  <p:embed followColorScheme="full"/>
                </p:oleObj>
              </mc:Choice>
              <mc:Fallback>
                <p:oleObj name="Diagramm" r:id="rId34" imgW="4686390" imgH="3390767" progId="MSGraph.Chart.8">
                  <p:embed followColorScheme="full"/>
                  <p:pic>
                    <p:nvPicPr>
                      <p:cNvPr id="0" name="Personal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Praxissteuer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1786996"/>
              </p:ext>
            </p:extLst>
          </p:nvPr>
        </p:nvGraphicFramePr>
        <p:xfrm>
          <a:off x="53848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3" name="Diagramm" r:id="rId36" imgW="4686390" imgH="3390767" progId="MSGraph.Chart.8">
                  <p:embed followColorScheme="full"/>
                </p:oleObj>
              </mc:Choice>
              <mc:Fallback>
                <p:oleObj name="Diagramm" r:id="rId36" imgW="4686390" imgH="3390767" progId="MSGraph.Chart.8">
                  <p:embed followColorScheme="full"/>
                  <p:pic>
                    <p:nvPicPr>
                      <p:cNvPr id="0" name="Praxissteuern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Reise- und Fortbildungs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396107"/>
              </p:ext>
            </p:extLst>
          </p:nvPr>
        </p:nvGraphicFramePr>
        <p:xfrm>
          <a:off x="53848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4" name="Diagramm" r:id="rId38" imgW="4686390" imgH="3390767" progId="MSGraph.Chart.8">
                  <p:embed followColorScheme="full"/>
                </p:oleObj>
              </mc:Choice>
              <mc:Fallback>
                <p:oleObj name="Diagramm" r:id="rId38" imgW="4686390" imgH="3390767" progId="MSGraph.Chart.8">
                  <p:embed followColorScheme="full"/>
                  <p:pic>
                    <p:nvPicPr>
                      <p:cNvPr id="0" name="Reise- und Fortbildungs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Allgemeine 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413402"/>
              </p:ext>
            </p:extLst>
          </p:nvPr>
        </p:nvGraphicFramePr>
        <p:xfrm>
          <a:off x="5384800" y="33528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5" name="Diagramm" r:id="rId40" imgW="4505303" imgH="3295783" progId="MSGraph.Chart.8">
                  <p:embed followColorScheme="full"/>
                </p:oleObj>
              </mc:Choice>
              <mc:Fallback>
                <p:oleObj name="Diagramm" r:id="rId40" imgW="4505303" imgH="3295783" progId="MSGraph.Chart.8">
                  <p:embed followColorScheme="full"/>
                  <p:pic>
                    <p:nvPicPr>
                      <p:cNvPr id="0" name="Allgemeine 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Fremdlabo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992316"/>
              </p:ext>
            </p:extLst>
          </p:nvPr>
        </p:nvGraphicFramePr>
        <p:xfrm>
          <a:off x="36957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6" name="Diagramm" r:id="rId42" imgW="4686390" imgH="3390767" progId="MSGraph.Chart.8">
                  <p:embed followColorScheme="full"/>
                </p:oleObj>
              </mc:Choice>
              <mc:Fallback>
                <p:oleObj name="Diagramm" r:id="rId42" imgW="4686390" imgH="3390767" progId="MSGraph.Chart.8">
                  <p:embed followColorScheme="full"/>
                  <p:pic>
                    <p:nvPicPr>
                      <p:cNvPr id="0" name="Fremdlabor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Raum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3339265"/>
              </p:ext>
            </p:extLst>
          </p:nvPr>
        </p:nvGraphicFramePr>
        <p:xfrm>
          <a:off x="36957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7" name="Diagramm" r:id="rId44" imgW="4686390" imgH="3390767" progId="MSGraph.Chart.8">
                  <p:embed followColorScheme="full"/>
                </p:oleObj>
              </mc:Choice>
              <mc:Fallback>
                <p:oleObj name="Diagramm" r:id="rId44" imgW="4686390" imgH="3390767" progId="MSGraph.Chart.8">
                  <p:embed followColorScheme="full"/>
                  <p:pic>
                    <p:nvPicPr>
                      <p:cNvPr id="0" name="Raum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Fahrzeug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3971120"/>
              </p:ext>
            </p:extLst>
          </p:nvPr>
        </p:nvGraphicFramePr>
        <p:xfrm>
          <a:off x="36957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8" name="Diagramm" r:id="rId46" imgW="4686390" imgH="3390767" progId="MSGraph.Chart.8">
                  <p:embed followColorScheme="full"/>
                </p:oleObj>
              </mc:Choice>
              <mc:Fallback>
                <p:oleObj name="Diagramm" r:id="rId46" imgW="4686390" imgH="3390767" progId="MSGraph.Chart.8">
                  <p:embed followColorScheme="full"/>
                  <p:pic>
                    <p:nvPicPr>
                      <p:cNvPr id="0" name="Fahrzeug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Abschreib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110491"/>
              </p:ext>
            </p:extLst>
          </p:nvPr>
        </p:nvGraphicFramePr>
        <p:xfrm>
          <a:off x="36957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9" name="Diagramm" r:id="rId48" imgW="4838790" imgH="3543459" progId="MSGraph.Chart.8">
                  <p:embed followColorScheme="full"/>
                </p:oleObj>
              </mc:Choice>
              <mc:Fallback>
                <p:oleObj name="Diagramm" r:id="rId48" imgW="4838790" imgH="3543459" progId="MSGraph.Chart.8">
                  <p:embed followColorScheme="full"/>
                  <p:pic>
                    <p:nvPicPr>
                      <p:cNvPr id="0" name="Abschreib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AO 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582915"/>
              </p:ext>
            </p:extLst>
          </p:nvPr>
        </p:nvGraphicFramePr>
        <p:xfrm>
          <a:off x="36957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0" name="Diagramm" r:id="rId50" imgW="4686390" imgH="3162446" progId="MSGraph.Chart.8">
                  <p:embed followColorScheme="full"/>
                </p:oleObj>
              </mc:Choice>
              <mc:Fallback>
                <p:oleObj name="Diagramm" r:id="rId50" imgW="4686390" imgH="3162446" progId="MSGraph.Chart.8">
                  <p:embed followColorScheme="full"/>
                  <p:pic>
                    <p:nvPicPr>
                      <p:cNvPr id="0" name="AO 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Praxis- und Laborbedarf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1995309"/>
              </p:ext>
            </p:extLst>
          </p:nvPr>
        </p:nvGraphicFramePr>
        <p:xfrm>
          <a:off x="20320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1" name="Diagramm" r:id="rId52" imgW="4143487" imgH="2914769" progId="MSGraph.Chart.8">
                  <p:embed followColorScheme="full"/>
                </p:oleObj>
              </mc:Choice>
              <mc:Fallback>
                <p:oleObj name="Diagramm" r:id="rId52" imgW="4143487" imgH="2914769" progId="MSGraph.Chart.8">
                  <p:embed followColorScheme="full"/>
                  <p:pic>
                    <p:nvPicPr>
                      <p:cNvPr id="0" name="Praxis- und Laborbedarf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8" name="davon Kosten für Praxisvertre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563948"/>
              </p:ext>
            </p:extLst>
          </p:nvPr>
        </p:nvGraphicFramePr>
        <p:xfrm>
          <a:off x="20320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2" name="Diagramm" r:id="rId54" imgW="4686390" imgH="3390767" progId="MSGraph.Chart.8">
                  <p:embed followColorScheme="full"/>
                </p:oleObj>
              </mc:Choice>
              <mc:Fallback>
                <p:oleObj name="Diagramm" r:id="rId54" imgW="4686390" imgH="3390767" progId="MSGraph.Chart.8">
                  <p:embed followColorScheme="full"/>
                  <p:pic>
                    <p:nvPicPr>
                      <p:cNvPr id="0" name="davon Kosten für Praxisvertre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9" name="Versicherungen/Bei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8174005"/>
              </p:ext>
            </p:extLst>
          </p:nvPr>
        </p:nvGraphicFramePr>
        <p:xfrm>
          <a:off x="20320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3" name="Diagramm" r:id="rId56" imgW="4686390" imgH="3390767" progId="MSGraph.Chart.8">
                  <p:embed followColorScheme="full"/>
                </p:oleObj>
              </mc:Choice>
              <mc:Fallback>
                <p:oleObj name="Diagramm" r:id="rId56" imgW="4686390" imgH="3390767" progId="MSGraph.Chart.8">
                  <p:embed followColorScheme="full"/>
                  <p:pic>
                    <p:nvPicPr>
                      <p:cNvPr id="0" name="Versicherungen/Bei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0" name="Kosten der Praxiseinrich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2713356"/>
              </p:ext>
            </p:extLst>
          </p:nvPr>
        </p:nvGraphicFramePr>
        <p:xfrm>
          <a:off x="2032000" y="33528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4" name="Diagramm" r:id="rId58" imgW="4686390" imgH="3390767" progId="MSGraph.Chart.8">
                  <p:embed followColorScheme="full"/>
                </p:oleObj>
              </mc:Choice>
              <mc:Fallback>
                <p:oleObj name="Diagramm" r:id="rId58" imgW="4686390" imgH="3390767" progId="MSGraph.Chart.8">
                  <p:embed followColorScheme="full"/>
                  <p:pic>
                    <p:nvPicPr>
                      <p:cNvPr id="0" name="Kosten der Praxiseinrich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1" name="Zins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0502997"/>
              </p:ext>
            </p:extLst>
          </p:nvPr>
        </p:nvGraphicFramePr>
        <p:xfrm>
          <a:off x="20320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5" name="Diagramm" r:id="rId60" imgW="4686390" imgH="3390767" progId="MSGraph.Chart.8">
                  <p:embed followColorScheme="full"/>
                </p:oleObj>
              </mc:Choice>
              <mc:Fallback>
                <p:oleObj name="Diagramm" r:id="rId60" imgW="4686390" imgH="3390767" progId="MSGraph.Chart.8">
                  <p:embed followColorScheme="full"/>
                  <p:pic>
                    <p:nvPicPr>
                      <p:cNvPr id="0" name="Zins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2341769252"/>
              </p:ext>
            </p:extLst>
          </p:nvPr>
        </p:nvGraphicFramePr>
        <p:xfrm>
          <a:off x="46386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Vorsteuer/USt und sonstige Ausgaben *)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112" name="Weitere Betriebsausgaben wie z.B. VS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633493"/>
              </p:ext>
            </p:extLst>
          </p:nvPr>
        </p:nvGraphicFramePr>
        <p:xfrm>
          <a:off x="53848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6" name="Diagramm" r:id="rId62" imgW="4505303" imgH="3295783" progId="MSGraph.Chart.8">
                  <p:embed followColorScheme="full"/>
                </p:oleObj>
              </mc:Choice>
              <mc:Fallback>
                <p:oleObj name="Diagramm" r:id="rId62" imgW="4505303" imgH="3295783" progId="MSGraph.Chart.8">
                  <p:embed followColorScheme="full"/>
                  <p:pic>
                    <p:nvPicPr>
                      <p:cNvPr id="0" name="Weitere Betriebsausgaben wie z.B. VSt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89" name="Textfeld 26"/>
          <p:cNvSpPr txBox="1">
            <a:spLocks noChangeArrowheads="1"/>
          </p:cNvSpPr>
          <p:nvPr/>
        </p:nvSpPr>
        <p:spPr bwMode="auto">
          <a:xfrm>
            <a:off x="1306513" y="4422775"/>
            <a:ext cx="47641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Ausgaben aus Umsatz- u. Vorsteuer, Anzahlungen  sowie sonstigen Korrekturen wenn bilanzielle oder kalkulatorische Buchungen vorgenommen wurden.</a:t>
            </a:r>
          </a:p>
        </p:txBody>
      </p:sp>
      <p:graphicFrame>
        <p:nvGraphicFramePr>
          <p:cNvPr id="60" name="Tabel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385183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1" name="Rechteck 60">
            <a:hlinkClick r:id="rId30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62" name="Rechteck 61">
            <a:hlinkClick r:id="rId64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63" name="Rechteck 62">
            <a:hlinkClick r:id="rId65" action="ppaction://hlinksldjump" tooltip="Zusammensetzung der Aufwendungen"/>
          </p:cNvPr>
          <p:cNvSpPr/>
          <p:nvPr/>
        </p:nvSpPr>
        <p:spPr>
          <a:xfrm>
            <a:off x="76200" y="1468800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64" name="Rechteck 63">
            <a:hlinkClick r:id="rId66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65" name="Rechteck 64">
            <a:hlinkClick r:id="rId67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01750630"/>
              </p:ext>
            </p:extLst>
          </p:nvPr>
        </p:nvGraphicFramePr>
        <p:xfrm>
          <a:off x="983809" y="3507082"/>
          <a:ext cx="5000162" cy="503238"/>
        </p:xfrm>
        <a:graphic>
          <a:graphicData uri="http://schemas.openxmlformats.org/drawingml/2006/table">
            <a:tbl>
              <a:tblPr/>
              <a:tblGrid>
                <a:gridCol w="1619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Praxisausgaben </a:t>
                      </a:r>
                    </a:p>
                  </a:txBody>
                  <a:tcPr marL="0" marR="3599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 von den Praxiseinnahmen</a:t>
                      </a:r>
                    </a:p>
                  </a:txBody>
                  <a:tcPr marL="0" marR="3599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Monatswerte Betriebsausgaben | Sonstige Praxisausgaben (ohne Praxisbedarf und Labor)</a:t>
            </a:r>
            <a:endParaRPr lang="de-DE" dirty="0"/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590846"/>
              </p:ext>
            </p:extLst>
          </p:nvPr>
        </p:nvGraphicFramePr>
        <p:xfrm>
          <a:off x="42863" y="879475"/>
          <a:ext cx="576262" cy="86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198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24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5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Praxisbedarf und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Laborleistungen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Personalausgaben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Sonstige Praxis-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ausgaben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44282445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33" name="Auf der gleichen Seite des Rechtecks liegende Ecken abrunden 32" hidden="1">
            <a:hlinkClick r:id="rId18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34" name="Auf der gleichen Seite des Rechtecks liegende Ecken abrunden 33" hidden="1">
            <a:hlinkClick r:id="rId19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0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2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3" name="Rechteck 22"/>
          <p:cNvSpPr/>
          <p:nvPr/>
        </p:nvSpPr>
        <p:spPr>
          <a:xfrm>
            <a:off x="2836594" y="354170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graphicFrame>
        <p:nvGraphicFramePr>
          <p:cNvPr id="30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5840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84" name="Diagramm" r:id="rId23" imgW="4152810" imgH="2143065" progId="MSGraph.Chart.8">
                  <p:embed followColorScheme="full"/>
                </p:oleObj>
              </mc:Choice>
              <mc:Fallback>
                <p:oleObj name="Diagramm" r:id="rId23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hteck 31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Flussdiagramm: Verbindungsstelle 25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Liquiditätsrechnung</a:t>
            </a:r>
            <a:endParaRPr lang="de-DE" dirty="0"/>
          </a:p>
        </p:txBody>
      </p:sp>
      <p:graphicFrame>
        <p:nvGraphicFramePr>
          <p:cNvPr id="33" name="Tabelle 3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88696469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1" name="Group 15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8728518"/>
              </p:ext>
            </p:extLst>
          </p:nvPr>
        </p:nvGraphicFramePr>
        <p:xfrm>
          <a:off x="500400" y="2286000"/>
          <a:ext cx="5238000" cy="277812"/>
        </p:xfrm>
        <a:graphic>
          <a:graphicData uri="http://schemas.openxmlformats.org/drawingml/2006/table">
            <a:tbl>
              <a:tblPr/>
              <a:tblGrid>
                <a:gridCol w="41014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6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36002" marR="36002" marT="0" marB="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36002" marR="72003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2" name="Group 111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139522388"/>
              </p:ext>
            </p:extLst>
          </p:nvPr>
        </p:nvGraphicFramePr>
        <p:xfrm>
          <a:off x="500400" y="1119600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72000" marR="35991" marT="35987" marB="35987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Betriebsausgaben (ohne Afa)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10796" marB="10796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Tilgung von Darlehen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Entnahmen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3" name="Group 112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628531317"/>
              </p:ext>
            </p:extLst>
          </p:nvPr>
        </p:nvGraphicFramePr>
        <p:xfrm>
          <a:off x="3113088" y="1119600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Betriebseinnahmen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4" name="Tabelle 43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33384982"/>
              </p:ext>
            </p:extLst>
          </p:nvPr>
        </p:nvGraphicFramePr>
        <p:xfrm>
          <a:off x="511531" y="2660650"/>
          <a:ext cx="5220579" cy="177958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16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7342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Liquidität 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aus der Praxis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Investitionen</a:t>
                      </a:r>
                    </a:p>
                  </a:txBody>
                  <a:tcPr marL="0" marR="0" marT="36003" marB="3600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Darlehen</a:t>
                      </a:r>
                    </a:p>
                  </a:txBody>
                  <a:tcPr marL="0" marR="0" marT="36003" marB="3600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Entnahmen</a:t>
                      </a:r>
                    </a:p>
                  </a:txBody>
                  <a:tcPr marL="0" marR="0" marT="18000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224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144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055114"/>
              </p:ext>
            </p:extLst>
          </p:nvPr>
        </p:nvGraphicFramePr>
        <p:xfrm>
          <a:off x="421519" y="2921000"/>
          <a:ext cx="5407781" cy="1493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4" name="Diagramm" r:id="rId19" imgW="7134113" imgH="2267083" progId="MSGraph.Chart.8">
                  <p:embed followColorScheme="full"/>
                </p:oleObj>
              </mc:Choice>
              <mc:Fallback>
                <p:oleObj name="Diagramm" r:id="rId19" imgW="7134113" imgH="2267083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519" y="2921000"/>
                        <a:ext cx="5407781" cy="14933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hteck 44"/>
          <p:cNvSpPr/>
          <p:nvPr>
            <p:custDataLst>
              <p:tags r:id="rId8"/>
            </p:custDataLst>
          </p:nvPr>
        </p:nvSpPr>
        <p:spPr bwMode="auto">
          <a:xfrm>
            <a:off x="916574" y="2771775"/>
            <a:ext cx="355600" cy="142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Rechteck 46"/>
          <p:cNvSpPr/>
          <p:nvPr>
            <p:custDataLst>
              <p:tags r:id="rId9"/>
            </p:custDataLst>
          </p:nvPr>
        </p:nvSpPr>
        <p:spPr>
          <a:xfrm>
            <a:off x="4733330" y="2770188"/>
            <a:ext cx="972000" cy="14446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= Liquide Mittel am 31.12.</a:t>
            </a:r>
          </a:p>
        </p:txBody>
      </p:sp>
      <p:sp>
        <p:nvSpPr>
          <p:cNvPr id="17" name="Auf der gleichen Seite des Rechtecks liegende Ecken abrunden 16" hidden="1">
            <a:hlinkClick r:id="rId21" action="ppaction://hlinksldjump" tooltip="Trendanalyse Kosten"/>
          </p:cNvPr>
          <p:cNvSpPr/>
          <p:nvPr>
            <p:custDataLst>
              <p:tags r:id="rId10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18" name="Auf der gleichen Seite des Rechtecks liegende Ecken abrunden 17" hidden="1">
            <a:hlinkClick r:id="rId22" action="ppaction://hlinksldjump" tooltip="Trendanalyse Erfolg"/>
          </p:cNvPr>
          <p:cNvSpPr/>
          <p:nvPr>
            <p:custDataLst>
              <p:tags r:id="rId11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19" name="Auf der gleichen Seite des Rechtecks liegende Ecken abrunden 18" hidden="1">
            <a:hlinkClick r:id="rId23" action="ppaction://hlinksldjump" tooltip="Erfolgsrechnung"/>
          </p:cNvPr>
          <p:cNvSpPr/>
          <p:nvPr>
            <p:custDataLst>
              <p:tags r:id="rId12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>
            <a:hlinkClick r:id="rId24" action="ppaction://hlinksldjump" tooltip="Liquiditätsentwicklung"/>
          </p:cNvPr>
          <p:cNvSpPr/>
          <p:nvPr>
            <p:custDataLst>
              <p:tags r:id="rId13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25" action="ppaction://hlinksldjump" tooltip="Eigene Folien"/>
          </p:cNvPr>
          <p:cNvSpPr/>
          <p:nvPr>
            <p:custDataLst>
              <p:tags r:id="rId14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Auf der gleichen Seite des Rechtecks liegende Ecken abrunden 22">
            <a:hlinkClick r:id="rId26" action="ppaction://hlinksldjump" tooltip="Aktuelle BWA"/>
          </p:cNvPr>
          <p:cNvSpPr/>
          <p:nvPr>
            <p:custDataLst>
              <p:tags r:id="rId16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547865" y="1664692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3159044" y="1664692"/>
            <a:ext cx="185627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Verkauf Anlage- /Finanzvermögen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Eigene Folie 1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94689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5" name="Rechteck 4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6" name="Rechteck 5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97678198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31.1.2014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Eigene Folie 2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338332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56942623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31.1.2014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Eigene Folie 3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173115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12140473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31.1.2014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BWA | Eigene Folie 4</a:t>
            </a:r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944764"/>
              </p:ext>
            </p:extLst>
          </p:nvPr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2429636"/>
              </p:ext>
            </p:ext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Rechteck 22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Folie 2</a:t>
            </a:r>
          </a:p>
        </p:txBody>
      </p:sp>
      <p:sp>
        <p:nvSpPr>
          <p:cNvPr id="20" name="Auf der gleichen Seite des Rechtecks liegende Ecken abrunden 19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Monatswerte 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BWA per 31.1.2014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3"/>
          <p:cNvSpPr txBox="1">
            <a:spLocks noChangeArrowheads="1"/>
          </p:cNvSpPr>
          <p:nvPr/>
        </p:nvSpPr>
        <p:spPr bwMode="auto">
          <a:xfrm>
            <a:off x="2192338" y="1125538"/>
            <a:ext cx="4007812" cy="107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Wir danken für Ihre </a:t>
            </a:r>
            <a:br>
              <a:rPr lang="de-DE" alt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de-DE" alt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Aufmerksamkeit</a:t>
            </a:r>
            <a:endParaRPr lang="de-DE" altLang="de-DE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483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Vielen Dank für Ihre Aufmerksamkeit</a:t>
            </a:r>
            <a:endParaRPr lang="de-DE" dirty="0"/>
          </a:p>
        </p:txBody>
      </p:sp>
      <p:sp>
        <p:nvSpPr>
          <p:cNvPr id="11" name="Interaktive Schaltfläche: Anpassen 10">
            <a:hlinkClick r:id="" action="ppaction://hlinkshowjump?jump=firstslide" highlightClick="1"/>
          </p:cNvPr>
          <p:cNvSpPr/>
          <p:nvPr/>
        </p:nvSpPr>
        <p:spPr>
          <a:xfrm>
            <a:off x="-1588" y="0"/>
            <a:ext cx="265113" cy="411163"/>
          </a:xfrm>
          <a:prstGeom prst="actionButtonBlank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99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405" name="Picture 46" descr="jahresabschlus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6" name="Picture 44" descr="start_32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hteck 21"/>
          <p:cNvSpPr/>
          <p:nvPr>
            <p:custDataLst>
              <p:tags r:id="rId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21892650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Praxis- und Laborbedarf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EÜR | 3 Jahre | Betriebsausgaben in % </a:t>
            </a:r>
            <a:endParaRPr lang="de-DE" dirty="0"/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2700276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Praxisvergleich</a:t>
            </a:r>
          </a:p>
        </p:txBody>
      </p:sp>
      <p:sp>
        <p:nvSpPr>
          <p:cNvPr id="24" name="Auf der gleichen Seite des Rechtecks liegende Ecken abrunden 23" hidden="1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820420332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davon Ausgaben für Praxisvertretung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409480951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Versicherungen,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923831740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Praxiseinrichtung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636309291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Zinsen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668280299"/>
              </p:ext>
            </p:extLst>
          </p:nvPr>
        </p:nvGraphicFramePr>
        <p:xfrm>
          <a:off x="2954338" y="1235075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Fremdlabor und andere 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4241202669"/>
              </p:ext>
            </p:extLst>
          </p:nvPr>
        </p:nvGraphicFramePr>
        <p:xfrm>
          <a:off x="2954338" y="190023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Praxisräume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1269333611"/>
              </p:ext>
            </p:extLst>
          </p:nvPr>
        </p:nvGraphicFramePr>
        <p:xfrm>
          <a:off x="2954338" y="255111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Fahrzeuge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1679413887"/>
              </p:ext>
            </p:extLst>
          </p:nvPr>
        </p:nvGraphicFramePr>
        <p:xfrm>
          <a:off x="2954338" y="32051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148232174"/>
              </p:ext>
            </p:extLst>
          </p:nvPr>
        </p:nvGraphicFramePr>
        <p:xfrm>
          <a:off x="2954338" y="386238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Außerordentliche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3364281538"/>
              </p:ext>
            </p:extLst>
          </p:nvPr>
        </p:nvGraphicFramePr>
        <p:xfrm>
          <a:off x="4638675" y="12366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1333862971"/>
              </p:ext>
            </p:extLst>
          </p:nvPr>
        </p:nvGraphicFramePr>
        <p:xfrm>
          <a:off x="4638675" y="19002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Verwaltungskosten KV/PV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4127977335"/>
              </p:ext>
            </p:extLst>
          </p:nvPr>
        </p:nvGraphicFramePr>
        <p:xfrm>
          <a:off x="4638675" y="25527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Ausgaben für Reisen und Fortbildung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1803418390"/>
              </p:ext>
            </p:extLst>
          </p:nvPr>
        </p:nvGraphicFramePr>
        <p:xfrm>
          <a:off x="4638675" y="3206750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Allgemeine Praxisausgaben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3445179592"/>
              </p:ext>
            </p:extLst>
          </p:nvPr>
        </p:nvGraphicFramePr>
        <p:xfrm>
          <a:off x="46386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Vorsteuer/USt und sonstige Ausgaben *)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122" name="Personal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7382183"/>
              </p:ext>
            </p:extLst>
          </p:nvPr>
        </p:nvGraphicFramePr>
        <p:xfrm>
          <a:off x="53848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6" name="Diagramm" r:id="rId34" imgW="4229190" imgH="3105097" progId="MSGraph.Chart.8">
                  <p:embed followColorScheme="full"/>
                </p:oleObj>
              </mc:Choice>
              <mc:Fallback>
                <p:oleObj name="Diagramm" r:id="rId34" imgW="4229190" imgH="3105097" progId="MSGraph.Chart.8">
                  <p:embed followColorScheme="full"/>
                  <p:pic>
                    <p:nvPicPr>
                      <p:cNvPr id="0" name="Personal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Praxissteuer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1393582"/>
              </p:ext>
            </p:extLst>
          </p:nvPr>
        </p:nvGraphicFramePr>
        <p:xfrm>
          <a:off x="53848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7" name="Diagramm" r:id="rId36" imgW="4229190" imgH="2962441" progId="MSGraph.Chart.8">
                  <p:embed followColorScheme="full"/>
                </p:oleObj>
              </mc:Choice>
              <mc:Fallback>
                <p:oleObj name="Diagramm" r:id="rId36" imgW="4229190" imgH="2962441" progId="MSGraph.Chart.8">
                  <p:embed followColorScheme="full"/>
                  <p:pic>
                    <p:nvPicPr>
                      <p:cNvPr id="0" name="Praxissteuer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Reise- und Fortbildungs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3055396"/>
              </p:ext>
            </p:extLst>
          </p:nvPr>
        </p:nvGraphicFramePr>
        <p:xfrm>
          <a:off x="53848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8" name="Diagramm" r:id="rId38" imgW="4229190" imgH="3105097" progId="MSGraph.Chart.8">
                  <p:embed followColorScheme="full"/>
                </p:oleObj>
              </mc:Choice>
              <mc:Fallback>
                <p:oleObj name="Diagramm" r:id="rId38" imgW="4229190" imgH="3105097" progId="MSGraph.Chart.8">
                  <p:embed followColorScheme="full"/>
                  <p:pic>
                    <p:nvPicPr>
                      <p:cNvPr id="0" name="Reise- und Fortbildungs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Allgemeine 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2214271"/>
              </p:ext>
            </p:extLst>
          </p:nvPr>
        </p:nvGraphicFramePr>
        <p:xfrm>
          <a:off x="53848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9" name="Diagramm" r:id="rId40" imgW="4076790" imgH="2971760" progId="MSGraph.Chart.8">
                  <p:embed followColorScheme="full"/>
                </p:oleObj>
              </mc:Choice>
              <mc:Fallback>
                <p:oleObj name="Diagramm" r:id="rId40" imgW="4076790" imgH="2971760" progId="MSGraph.Chart.8">
                  <p:embed followColorScheme="full"/>
                  <p:pic>
                    <p:nvPicPr>
                      <p:cNvPr id="0" name="Allgemeine 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Weitere Betriebsausgaben wie z.B. VSt/USt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515774"/>
              </p:ext>
            </p:extLst>
          </p:nvPr>
        </p:nvGraphicFramePr>
        <p:xfrm>
          <a:off x="53848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0" name="Diagramm" r:id="rId42" imgW="4076790" imgH="2971760" progId="MSGraph.Chart.8">
                  <p:embed followColorScheme="full"/>
                </p:oleObj>
              </mc:Choice>
              <mc:Fallback>
                <p:oleObj name="Diagramm" r:id="rId42" imgW="4076790" imgH="2971760" progId="MSGraph.Chart.8">
                  <p:embed followColorScheme="full"/>
                  <p:pic>
                    <p:nvPicPr>
                      <p:cNvPr id="0" name="Weitere Betriebsausgaben wie z.B. VSt/USt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Fremdlabor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5933445"/>
              </p:ext>
            </p:extLst>
          </p:nvPr>
        </p:nvGraphicFramePr>
        <p:xfrm>
          <a:off x="36957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1" name="Diagramm" r:id="rId44" imgW="4229190" imgH="3248111" progId="MSGraph.Chart.8">
                  <p:embed followColorScheme="full"/>
                </p:oleObj>
              </mc:Choice>
              <mc:Fallback>
                <p:oleObj name="Diagramm" r:id="rId44" imgW="4229190" imgH="3248111" progId="MSGraph.Chart.8">
                  <p:embed followColorScheme="full"/>
                  <p:pic>
                    <p:nvPicPr>
                      <p:cNvPr id="0" name="Fremdlabor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Raum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5760741"/>
              </p:ext>
            </p:extLst>
          </p:nvPr>
        </p:nvGraphicFramePr>
        <p:xfrm>
          <a:off x="36957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2" name="Diagramm" r:id="rId46" imgW="4229190" imgH="2962441" progId="MSGraph.Chart.8">
                  <p:embed followColorScheme="full"/>
                </p:oleObj>
              </mc:Choice>
              <mc:Fallback>
                <p:oleObj name="Diagramm" r:id="rId46" imgW="4229190" imgH="2962441" progId="MSGraph.Chart.8">
                  <p:embed followColorScheme="full"/>
                  <p:pic>
                    <p:nvPicPr>
                      <p:cNvPr id="0" name="Raum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Fahrzeug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7194695"/>
              </p:ext>
            </p:extLst>
          </p:nvPr>
        </p:nvGraphicFramePr>
        <p:xfrm>
          <a:off x="36957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3" name="Diagramm" r:id="rId48" imgW="4076790" imgH="2971760" progId="MSGraph.Chart.8">
                  <p:embed followColorScheme="full"/>
                </p:oleObj>
              </mc:Choice>
              <mc:Fallback>
                <p:oleObj name="Diagramm" r:id="rId48" imgW="4076790" imgH="2971760" progId="MSGraph.Chart.8">
                  <p:embed followColorScheme="full"/>
                  <p:pic>
                    <p:nvPicPr>
                      <p:cNvPr id="0" name="Fahrzeug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Abschreib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2772388"/>
              </p:ext>
            </p:extLst>
          </p:nvPr>
        </p:nvGraphicFramePr>
        <p:xfrm>
          <a:off x="36957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4" name="Diagramm" r:id="rId50" imgW="4076790" imgH="2971760" progId="MSGraph.Chart.8">
                  <p:embed followColorScheme="full"/>
                </p:oleObj>
              </mc:Choice>
              <mc:Fallback>
                <p:oleObj name="Diagramm" r:id="rId50" imgW="4076790" imgH="2971760" progId="MSGraph.Chart.8">
                  <p:embed followColorScheme="full"/>
                  <p:pic>
                    <p:nvPicPr>
                      <p:cNvPr id="0" name="Abschreib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1" name="AO 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0740921"/>
              </p:ext>
            </p:extLst>
          </p:nvPr>
        </p:nvGraphicFramePr>
        <p:xfrm>
          <a:off x="3695700" y="4025900"/>
          <a:ext cx="774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5" name="Diagramm" r:id="rId52" imgW="4572000" imgH="2933766" progId="MSGraph.Chart.8">
                  <p:embed followColorScheme="full"/>
                </p:oleObj>
              </mc:Choice>
              <mc:Fallback>
                <p:oleObj name="Diagramm" r:id="rId52" imgW="4572000" imgH="2933766" progId="MSGraph.Chart.8">
                  <p:embed followColorScheme="full"/>
                  <p:pic>
                    <p:nvPicPr>
                      <p:cNvPr id="0" name="AO 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25900"/>
                        <a:ext cx="774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2" name="Praxis- und Laborbedarf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8449483"/>
              </p:ext>
            </p:extLst>
          </p:nvPr>
        </p:nvGraphicFramePr>
        <p:xfrm>
          <a:off x="2032000" y="13970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6" name="Diagramm" r:id="rId54" imgW="3943395" imgH="2428736" progId="MSGraph.Chart.8">
                  <p:embed followColorScheme="full"/>
                </p:oleObj>
              </mc:Choice>
              <mc:Fallback>
                <p:oleObj name="Diagramm" r:id="rId54" imgW="3943395" imgH="2428736" progId="MSGraph.Chart.8">
                  <p:embed followColorScheme="full"/>
                  <p:pic>
                    <p:nvPicPr>
                      <p:cNvPr id="0" name="Praxis- und Laborbedarf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970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3" name="davon Kosten der Praxisvertretung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683647"/>
              </p:ext>
            </p:extLst>
          </p:nvPr>
        </p:nvGraphicFramePr>
        <p:xfrm>
          <a:off x="2032000" y="20574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7" name="Diagramm" r:id="rId56" imgW="4229190" imgH="3152768" progId="MSGraph.Chart.8">
                  <p:embed followColorScheme="full"/>
                </p:oleObj>
              </mc:Choice>
              <mc:Fallback>
                <p:oleObj name="Diagramm" r:id="rId56" imgW="4229190" imgH="3152768" progId="MSGraph.Chart.8">
                  <p:embed followColorScheme="full"/>
                  <p:pic>
                    <p:nvPicPr>
                      <p:cNvPr id="0" name="davon Kosten der Praxisvertretung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574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4" name="Versicherungen, Beiträge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3899292"/>
              </p:ext>
            </p:extLst>
          </p:nvPr>
        </p:nvGraphicFramePr>
        <p:xfrm>
          <a:off x="2032000" y="27051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8" name="Diagramm" r:id="rId58" imgW="3952718" imgH="2657415" progId="MSGraph.Chart.8">
                  <p:embed followColorScheme="full"/>
                </p:oleObj>
              </mc:Choice>
              <mc:Fallback>
                <p:oleObj name="Diagramm" r:id="rId58" imgW="3952718" imgH="2657415" progId="MSGraph.Chart.8">
                  <p:embed followColorScheme="full"/>
                  <p:pic>
                    <p:nvPicPr>
                      <p:cNvPr id="0" name="Versicherungen, Beiträge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5" name="Kosten der Praxiseinrichtung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1408770"/>
              </p:ext>
            </p:extLst>
          </p:nvPr>
        </p:nvGraphicFramePr>
        <p:xfrm>
          <a:off x="2032000" y="33655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9" name="Diagramm" r:id="rId60" imgW="4229190" imgH="2962441" progId="MSGraph.Chart.8">
                  <p:embed followColorScheme="full"/>
                </p:oleObj>
              </mc:Choice>
              <mc:Fallback>
                <p:oleObj name="Diagramm" r:id="rId60" imgW="4229190" imgH="2962441" progId="MSGraph.Chart.8">
                  <p:embed followColorScheme="full"/>
                  <p:pic>
                    <p:nvPicPr>
                      <p:cNvPr id="0" name="Kosten der Praxiseinrichtung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655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6" name="Zins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1023262"/>
              </p:ext>
            </p:extLst>
          </p:nvPr>
        </p:nvGraphicFramePr>
        <p:xfrm>
          <a:off x="2032000" y="4025900"/>
          <a:ext cx="736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70" name="Diagramm" r:id="rId62" imgW="4229190" imgH="2962441" progId="MSGraph.Chart.8">
                  <p:embed followColorScheme="full"/>
                </p:oleObj>
              </mc:Choice>
              <mc:Fallback>
                <p:oleObj name="Diagramm" r:id="rId62" imgW="4229190" imgH="2962441" progId="MSGraph.Chart.8">
                  <p:embed followColorScheme="full"/>
                  <p:pic>
                    <p:nvPicPr>
                      <p:cNvPr id="0" name="Zins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25900"/>
                        <a:ext cx="736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Tabel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834696"/>
              </p:ext>
            </p:extLst>
          </p:nvPr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0" name="Rechteck 59">
            <a:hlinkClick r:id="rId30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Gesamtübersicht</a:t>
            </a:r>
          </a:p>
        </p:txBody>
      </p:sp>
      <p:sp>
        <p:nvSpPr>
          <p:cNvPr id="61" name="Rechteck 60">
            <a:hlinkClick r:id="rId64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Betriebseinnahmen</a:t>
            </a:r>
          </a:p>
        </p:txBody>
      </p:sp>
      <p:sp>
        <p:nvSpPr>
          <p:cNvPr id="62" name="Rechteck 61">
            <a:hlinkClick r:id="rId65" action="ppaction://hlinksldjump" tooltip="Zusammensetzung der Aufwendungen"/>
          </p:cNvPr>
          <p:cNvSpPr/>
          <p:nvPr/>
        </p:nvSpPr>
        <p:spPr>
          <a:xfrm>
            <a:off x="76200" y="1468800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</a:p>
        </p:txBody>
      </p:sp>
      <p:sp>
        <p:nvSpPr>
          <p:cNvPr id="63" name="Rechteck 62">
            <a:hlinkClick r:id="rId66" action="ppaction://hlinksldjump" tooltip="Wesentliche Aufwendungen"/>
          </p:cNvPr>
          <p:cNvSpPr/>
          <p:nvPr/>
        </p:nvSpPr>
        <p:spPr>
          <a:xfrm>
            <a:off x="76200" y="16652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Betriebsausgaben</a:t>
            </a:r>
            <a:b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in % zu Praxiseinnahmen</a:t>
            </a:r>
          </a:p>
        </p:txBody>
      </p:sp>
      <p:sp>
        <p:nvSpPr>
          <p:cNvPr id="64" name="Rechteck 63">
            <a:hlinkClick r:id="rId67" action="ppaction://hlinksldjump" tooltip="Betriebliche Steuern"/>
          </p:cNvPr>
          <p:cNvSpPr/>
          <p:nvPr/>
        </p:nvSpPr>
        <p:spPr>
          <a:xfrm>
            <a:off x="76200" y="18446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Steuerliche Korrekturen</a:t>
            </a:r>
          </a:p>
        </p:txBody>
      </p:sp>
      <p:sp>
        <p:nvSpPr>
          <p:cNvPr id="5536" name="Textfeld 26"/>
          <p:cNvSpPr txBox="1">
            <a:spLocks noChangeArrowheads="1"/>
          </p:cNvSpPr>
          <p:nvPr/>
        </p:nvSpPr>
        <p:spPr bwMode="auto">
          <a:xfrm>
            <a:off x="1306513" y="4422775"/>
            <a:ext cx="476412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*) Ausgaben aus Umsatz- u. Vorsteuer, Anzahlungen  sowie sonstigen Korrekturen wenn bilanzielle oder kalkulatorische Buchungen vorgenommen wurden.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VAR_G_A" val="POWERPNT"/>
  <p:tag name="DOCVAR_G_N" val="20031022110250"/>
  <p:tag name="DOCVAR_G_I" val="0"/>
  <p:tag name="STEUERFELD.LANDWIRTSCHAFT.J0" val="0"/>
  <p:tag name="STEUERFELD.GEWERBEBETRIEB.J0" val="0"/>
  <p:tag name="STEUERFELD.SELBSTÄNDIG.J0" val="0"/>
  <p:tag name="STEUERFELD.NICHTSELBSTÄNDIG.J0" val="0"/>
  <p:tag name="STEUERFELD.KAPITALVERMÖGEN.J0" val="0"/>
  <p:tag name="STEUERFELD.VERMIETUNGVERPACHTUNG.J0" val="0"/>
  <p:tag name="STEUERFELD.SONSTIGE.J0" val="0"/>
  <p:tag name="STEUERFELD.SUMMEEINKÜNFTE.J0" val="0"/>
  <p:tag name="STEUERFELD.ZUVERSTEUERNDESEINKOMME.J0" val="0"/>
  <p:tag name="STEUERFELD.ESTSOLI.J0" val="0"/>
  <p:tag name="STEUERFELD.KIRCHENSTEUER.J0" val="0"/>
  <p:tag name="STEUERFELD.KÖRPERSCHAFTSTEUER.J0" val="0"/>
  <p:tag name="STEUERFELD.STEUERSATZINKLSOLI.J0" val="0"/>
  <p:tag name="STEUERFELD.UMSATZSTEUER.J0" val="0"/>
  <p:tag name="STEUERFELD.NACHZAHLUNG.J0" val="0"/>
  <p:tag name="STEUERFELD.ERSTATTUNG.J0" val="0"/>
  <p:tag name="STEUERFELD.LANDWIRTSCHAFT.J1" val="0"/>
  <p:tag name="STEUERFELD.GEWERBEBETRIEB.J1" val="0"/>
  <p:tag name="STEUERFELD.SELBSTÄNDIG.J1" val="0"/>
  <p:tag name="STEUERFELD.NICHTSELBSTÄNDIG.J1" val="0"/>
  <p:tag name="STEUERFELD.KAPITALVERMÖGEN.J1" val="0"/>
  <p:tag name="STEUERFELD.VERMIETUNGVERPACHTUNG.J1" val="0"/>
  <p:tag name="STEUERFELD.SONSTIGE.J1" val="0"/>
  <p:tag name="STEUERFELD.SUMMEEINKÜNFTE.J1" val="0"/>
  <p:tag name="STEUERFELD.ZUVERSTEUERNDESEINKOMME.J1" val="0"/>
  <p:tag name="STEUERFELD.ESTSOLI.J1" val="0"/>
  <p:tag name="STEUERFELD.KIRCHENSTEUER.J1" val="0"/>
  <p:tag name="STEUERFELD.KÖRPERSCHAFTSTEUER.J1" val="0"/>
  <p:tag name="STEUERFELD.STEUERSATZINKLSOLI.J1" val="0"/>
  <p:tag name="STEUERFELD.UMSATZSTEUER.J1" val="0"/>
  <p:tag name="STEUERFELD.NACHZAHLUNG.J1" val="0"/>
  <p:tag name="STEUERFELD.ERSTATTUNG.J1" val="0"/>
  <p:tag name="STEUERFELD.LANDWIRTSCHAFT.J2" val="0"/>
  <p:tag name="STEUERFELD.GEWERBEBETRIEB.J2" val="0"/>
  <p:tag name="STEUERFELD.SELBSTÄNDIG.J2" val="0"/>
  <p:tag name="STEUERFELD.NICHTSELBSTÄNDIG.J2" val="0"/>
  <p:tag name="STEUERFELD.KAPITALVERMÖGEN.J2" val="0"/>
  <p:tag name="STEUERFELD.VERMIETUNGVERPACHTUNG.J2" val="0"/>
  <p:tag name="STEUERFELD.SONSTIGE.J2" val="0"/>
  <p:tag name="STEUERFELD.SUMMEEINKÜNFTE.J2" val="0"/>
  <p:tag name="STEUERFELD.ZUVERSTEUERNDESEINKOMME.J2" val="0"/>
  <p:tag name="STEUERFELD.ESTSOLI.J2" val="0"/>
  <p:tag name="STEUERFELD.KIRCHENSTEUER.J2" val="0"/>
  <p:tag name="STEUERFELD.KÖRPERSCHAFTSTEUER.J2" val="0"/>
  <p:tag name="STEUERFELD.STEUERSATZINKLSOLI.J2" val="0"/>
  <p:tag name="STEUERFELD.UMSATZSTEUER.J2" val="0"/>
  <p:tag name="STEUERFELD.NACHZAHLUNG.J2" val="0"/>
  <p:tag name="STEUERFELD.ERSTATTUNG.J2" val="0"/>
  <p:tag name="STEUERFELD.EST.VORAUSZAHLUNG_KIST.VJ0" val="583"/>
  <p:tag name="STEUERFELD.EST.NACHZAHLUNG_ERSTATTUNG_KIST.VJ0" val="-10"/>
  <p:tag name="STEUERFELD.EST.VORAUSZAHLUNG_SOLI.VJ0" val="360"/>
  <p:tag name="STEUERFELD.EST.NACHZAHLUNG_ERSTATTUNG_SOLI.VJ0" val="-10"/>
  <p:tag name="STEUERFELD.EST.VORAUSZAHLUNGEN_GESAMT.VJ0" val="9.867"/>
  <p:tag name="STEUERFELD.EST.NACHZAHLUNG_ERSTATTUNG_GESAMT.VJ0" val="-597"/>
  <p:tag name="LOGOHEIGHTADDISON" val="28"/>
  <p:tag name="LOGOWIDTHADDISON" val="108"/>
  <p:tag name="LOGOHEIGHTTSENIT" val="34"/>
  <p:tag name="LOGOWIDTHTSENIT" val="84"/>
  <p:tag name="LOGOHEIGHTCSPLUS" val="30"/>
  <p:tag name="LOGOWIDTHCSPLUS" val="92"/>
  <p:tag name="AKTUALISIERE_SICHTBARE_FOLIEN" val="1"/>
  <p:tag name="BILTEXT1" val="Einlagen abzgl. Ausschüttungen"/>
  <p:tag name="BILTEXT2" val="Einlagen abzgl. Ausschüttungen"/>
  <p:tag name="BILTEXT3" val="Ausschüttungen"/>
  <p:tag name="BILTEXT4" val="Körperschaft-"/>
  <p:tag name="BILTEXT5" val=" "/>
  <p:tag name="BILTEXT6" val=" "/>
  <p:tag name="BILTEXT7" val=""/>
  <p:tag name="BILTEXT8" val=""/>
  <p:tag name="BILTEXT9" val=""/>
  <p:tag name="BILTEXT10" val=""/>
  <p:tag name="BILTEXT11" val=""/>
  <p:tag name="BILTEXT12" val=""/>
  <p:tag name="BILTEXT13" val=""/>
  <p:tag name="BILTEXT14" val=""/>
  <p:tag name="BILTEXT15" val=""/>
  <p:tag name="EURTEXT1" val="Einlagen abzgl. Entnahmen"/>
  <p:tag name="EURTEXT2" val="Privat"/>
  <p:tag name="EURTEXT3" val="Entnahmen"/>
  <p:tag name="EURTEXT4" val="Einkommen-"/>
  <p:tag name="EURTEXT5" val="Kirchensteuer"/>
  <p:tag name="EURTEXT6" val="+KiSt"/>
  <p:tag name="EURTEXT7" val=""/>
  <p:tag name="EURTEXT8" val=""/>
  <p:tag name="EURTEXT9" val=""/>
  <p:tag name="EURTEXT10" val=""/>
  <p:tag name="EURTEXT11" val=""/>
  <p:tag name="EURTEXT12" val=""/>
  <p:tag name="EURTEXT13" val=""/>
  <p:tag name="EURTEXT14" val=""/>
  <p:tag name="EURTEXT15" val=""/>
  <p:tag name="PROFILE" val="1"/>
  <p:tag name="LOGFILE" val="Falsch"/>
  <p:tag name="ENABLETAX" val="Falsch"/>
  <p:tag name="TEUROZUEURO" val="Falsch"/>
  <p:tag name="VERSION" val="EÜRSKR8081"/>
  <p:tag name="STEUERWERTE_ABWEICHENDER_MANDANT" val=""/>
  <p:tag name="TSENIT_API_CSV_LOESCHEN" val="J"/>
  <p:tag name="OHNEBWA" val="0"/>
  <p:tag name="NEG_EK_AKT" val="0"/>
  <p:tag name="BRANCHEUMSATZERLOESEKENNZAHL" val="403010"/>
  <p:tag name="BRANCHEUMSATZKENNZAHL" val="356310"/>
  <p:tag name="BRANCHEMATERIALKENNZAHL" val="403040"/>
  <p:tag name="BRANCHEROHERTRAGKENNZAHL" val="356319"/>
  <p:tag name="BRANCHESONSTBTRERLOESEKENNZAHL" val="403060"/>
  <p:tag name="BRANCHEBETRROHERTRAGKENNZAHL" val="403069"/>
  <p:tag name="BRANCHEPERSONALKENNZAHL" val="356330"/>
  <p:tag name="BRANCHERAUMKOSTENKENNZAHL" val="403110"/>
  <p:tag name="BRANCHEBETRSTEUERNKENNZAHL" val="403120"/>
  <p:tag name="BRANCHEABSCHREIBUNGKENNZAHL" val="403220"/>
  <p:tag name="BRANCHESONSTBETRAUFWENDUNGENKENNZAHL" val="403409"/>
  <p:tag name="BRANCHEGESAMTKOSTENKENNZAHL" val="356158"/>
  <p:tag name="BRANCHEBETRIEBSERGEBNISKENNZAHL" val="356359"/>
  <p:tag name="BRANCHEZINSAUFWANDKENNZAHL" val="403250"/>
  <p:tag name="BRANCHEVORLERGEBNISKENNZAHL" val="356399"/>
  <p:tag name="PPT_IS_JAP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90|5"/>
  <p:tag name="BWADATUM" val="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530|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700|5"/>
  <p:tag name="BWADATUM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26|5"/>
  <p:tag name="BWADATUM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60|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520|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24|5"/>
  <p:tag name="BWADATUM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70|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3"/>
  <p:tag name="BEZEICHNUNG" val="3 Jahre | Betriebsausgab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12|5Praxis- und Laborbedarf"/>
  <p:tag name="ROWDEF2" val="K3001316114|5Fremdlabor"/>
  <p:tag name="ROWDEF3" val="K3001316120|5Personalkosten"/>
  <p:tag name="ROWDEF4" val="K3001316121|5davon Kosten für Praxisvertretung"/>
  <p:tag name="ROWDEF5" val="K3001316142|5Raumkosten"/>
  <p:tag name="ROWDEF6" val="K3001316144|5Praxissteuern"/>
  <p:tag name="ROWDEF7" val="K3001316146|5Versicherungen/Beiträge"/>
  <p:tag name="ROWDEF8" val="K3001316150|5Fahrzeugkosten"/>
  <p:tag name="ROWDEF9" val="K3001316152|5Reise- und Fortbildungskosten"/>
  <p:tag name="ROWDEF10" val="K3001316148|5Kosten der Praxiseinrichtung"/>
  <p:tag name="ROWDEF11" val="K3001316130|5Abschreibungen"/>
  <p:tag name="ROWDEF12" val="K3001316156|5Allgemeine Kosten"/>
  <p:tag name="ROWDEF13" val="K3001316160|5Zinsaufwendungen"/>
  <p:tag name="ROWDEF14" val="K3001316170|5AO Aufwendungen"/>
  <p:tag name="ROWDEF15" val="K3001316190|5Weitere Betriebsausgaben wie z.B. VSt"/>
  <p:tag name="HIDDEN" val="1"/>
  <p:tag name="PROFILE" val="0111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12|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21|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46|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48|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60|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14|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42|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0|5"/>
  <p:tag name="BWADATUM" val="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30|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70|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20|5"/>
  <p:tag name="BWADATUM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44|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52|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56|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90|5"/>
  <p:tag name="BWADATUM" val="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4"/>
  <p:tag name="BEZEICHNUNG" val="3 Jahre | Betriebsausgaben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12|5Praxis- und Laborbedarf in %"/>
  <p:tag name="ROWDEF2" val="K5001356114|5Fremdlabor in %"/>
  <p:tag name="ROWDEF3" val="K5001356330|5Personalkosten in %"/>
  <p:tag name="ROWDEF4" val="K5001356121|5davon Kosten der Praxisvertretung in %"/>
  <p:tag name="ROWDEF5" val="K5001356142|5Raumkosten in %"/>
  <p:tag name="ROWDEF6" val="K5001356144|5Praxissteuern in %"/>
  <p:tag name="ROWDEF7" val="K5001356146|5Versicherungen, Beiträge in %"/>
  <p:tag name="ROWDEF8" val="K5001356150|5Fahrzeugkosten in %"/>
  <p:tag name="ROWDEF9" val="K5001356152|5Reise- und Fortbildungskosten in %"/>
  <p:tag name="ROWDEF10" val="K5001356148|5Kosten der Praxiseinrichtung in %"/>
  <p:tag name="ROWDEF11" val="K5001356340|5Abschreibungen in %"/>
  <p:tag name="ROWDEF12" val="K5001356156|5Allgemeine Kosten in %"/>
  <p:tag name="ROWDEF13" val="K5001356160|5Zinsaufwendungen in %"/>
  <p:tag name="ROWDEF14" val="K5001356170|5AO Aufwendungen in %"/>
  <p:tag name="ROWDEF15" val="K5001356190|5Weitere Betriebsausgaben wie z.B. VSt/USt in %"/>
  <p:tag name="HIDDEN" val="1"/>
  <p:tag name="PROFILE" val="0111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12|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21|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6|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8|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60|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1356114|5"/>
  <p:tag name="BWADATUM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2|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0|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340|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70|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1356330|5"/>
  <p:tag name="BWADATUM" val="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4|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2|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6|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90|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5"/>
  <p:tag name="BEZEICHNUNG" val="3 Jahre | Steuerliche Korrektur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5735|5"/>
  <p:tag name="ROWDEF2" val="K3000315785|5"/>
  <p:tag name="ROWDEF3" val="K3000315795|5"/>
  <p:tag name="ROWDEF4" val="K3000315801|5"/>
  <p:tag name="ROWDEF5" val="K3000315865|5"/>
  <p:tag name="ROWDEF6" val="K3000315875|5"/>
  <p:tag name="ROWDEF7" val="K3000315881|5"/>
  <p:tag name="HIDDEN" val="1"/>
  <p:tag name="PROFILE" val="0111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5735|5"/>
  <p:tag name="ROWDEF2" val="K3000315785|5"/>
  <p:tag name="ROWDEF3" val="K3000315795|5"/>
  <p:tag name="ROWDEF4" val="K3000315801|5"/>
  <p:tag name="ROWDEF5" val="K3000315865|5"/>
  <p:tag name="ROWDEF6" val="K3000315875|5"/>
  <p:tag name="ROWDEF7" val="K3000315881|5"/>
  <p:tag name="BWADATUM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10|5"/>
  <p:tag name="ROWDEF2" val="K3000316319|5"/>
  <p:tag name="ROWDEF3" val="K3000316359|5"/>
  <p:tag name="ROWDEF4" val="K3000316360|5"/>
  <p:tag name="ROWDEF5" val="K3000316370|5"/>
  <p:tag name="ROWDEF6" val="K3000316380|5"/>
  <p:tag name="ROWDEF7" val="K3000316399|5"/>
  <p:tag name="HIDDEN" val="1"/>
  <p:tag name="PROFILE" val="0111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310|5"/>
  <p:tag name="ROWDEF2" val="K3000316319|5"/>
  <p:tag name="ROWDEF3" val="K3000316359|5"/>
  <p:tag name="ROWDEF4" val="K3000316360|5"/>
  <p:tag name="ROWDEF5" val="K3000316370|5"/>
  <p:tag name="ROWDEF6" val="K3000316380|5"/>
  <p:tag name="ROWDEF7" val="K3000316399|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  <p:tag name="ADDISONVAR_BWA" val="0"/>
  <p:tag name="LOGOPLATZHALTER" val="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2"/>
  <p:tag name="BEZEICHNUNG" val="Erfolgsrechnung | Erfolgsanteile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5000356310|5"/>
  <p:tag name="ROWDEF2" val="K5000356319|5"/>
  <p:tag name="ROWDEF3" val="K5000356359|5"/>
  <p:tag name="ROWDEF4" val="K5000356360|5"/>
  <p:tag name="ROWDEF5" val="K5000356370|5"/>
  <p:tag name="ROWDEF6" val="K5000356380|5"/>
  <p:tag name="ROWDEF7" val="K5000356399|5"/>
  <p:tag name="HIDDEN" val="1"/>
  <p:tag name="PROFILE" val="0111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356310|5"/>
  <p:tag name="ROWDEF2" val="K5000356319|5"/>
  <p:tag name="ROWDEF3" val="K5000356359|5"/>
  <p:tag name="ROWDEF4" val="K5000356360|5"/>
  <p:tag name="ROWDEF5" val="K5000356370|5"/>
  <p:tag name="ROWDEF6" val="K5000356380|5"/>
  <p:tag name="ROWDEF7" val="K5000356399|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  <p:tag name="ADDISONVAR_BWA" val="0"/>
  <p:tag name="LOGOPLATZHALTER" val="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6000356310|5"/>
  <p:tag name="ROWDEF2" val="K6000356319|5"/>
  <p:tag name="ROWDEF3" val="K6001356158|5"/>
  <p:tag name="ROWDEF4" val="K6001356330|5"/>
  <p:tag name="ROWDEF5" val="K6000356359|5"/>
  <p:tag name="ROWDEF6" val="K6000356399|5"/>
  <p:tag name="BEREICH" val="Gewinnermittlung"/>
  <p:tag name="NAME" val="2.4.1"/>
  <p:tag name="BEZEICHNUNG" val="Praxisvergleich | Ertragskennzahlen"/>
  <p:tag name="FOLIENTYP" val=" 0"/>
  <p:tag name="HIDDEN" val="1"/>
  <p:tag name="PROFILE" val="0011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5000356310|5"/>
  <p:tag name="ROWDEF2" val="K5000356319|5"/>
  <p:tag name="ROWDEF3" val="K5001356158|5"/>
  <p:tag name="ROWDEF4" val="K5001356330|5"/>
  <p:tag name="ROWDEF5" val="K5000356359|5"/>
  <p:tag name="ROWDEF6" val="K5000356399|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  <p:tag name="ADDISONVAR_BWA" val="0"/>
  <p:tag name="LOGOPLATZHALTER" val="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  <p:tag name="ADDISONVAR_BWA" val="0"/>
  <p:tag name="LOGOPLATZHALTER" val="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6310|5"/>
  <p:tag name="ROWDEF2" val="K3071316315|5"/>
  <p:tag name="ROWDEF3" val="K3070316320|5"/>
  <p:tag name="ROWDEF4" val="K3071316330|5"/>
  <p:tag name="ROWDEF5" val="K3071316340|5"/>
  <p:tag name="ROWDEF6" val="K3071316350|5"/>
  <p:tag name="ROWDEF7" val="K3070316359|5"/>
  <p:tag name="ROWDEF8" val="K3070316360|5"/>
  <p:tag name="ROWDEF9" val="K3070316370|5"/>
  <p:tag name="ROWDEF10" val="K3070316380|5"/>
  <p:tag name="ROWDEF11" val="K3070316399|5"/>
  <p:tag name="HIDDEN" val="1"/>
  <p:tag name="PROFILE" val="0011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6310|5"/>
  <p:tag name="ROWDEF2" val="K3071316315|5"/>
  <p:tag name="ROWDEF3" val="K3070316320|5"/>
  <p:tag name="ROWDEF4" val="K3071316330|5"/>
  <p:tag name="ROWDEF5" val="K3071316340|5"/>
  <p:tag name="ROWDEF6" val="K3071316350|5"/>
  <p:tag name="ROWDEF7" val="K3070316359|5"/>
  <p:tag name="ROWDEF8" val="K3070316360|5"/>
  <p:tag name="ROWDEF9" val="K3070316370|5"/>
  <p:tag name="ROWDEF10" val="K3070316380|5"/>
  <p:tag name="ROWDEF11" val="K3070316399|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6310|5"/>
  <p:tag name="ROWDEF2" val="K6071316315|5"/>
  <p:tag name="ROWDEF3" val="K6070316320|5"/>
  <p:tag name="ROWDEF4" val="K6071316330|5"/>
  <p:tag name="ROWDEF5" val="K6071316340|5"/>
  <p:tag name="ROWDEF6" val="K6071316350|5"/>
  <p:tag name="ROWDEF7" val="K6070316359|5"/>
  <p:tag name="ROWDEF8" val="K6070316360|5"/>
  <p:tag name="ROWDEF9" val="K6070316370|5"/>
  <p:tag name="ROWDEF10" val="K6070316380|5"/>
  <p:tag name="ROWDEF11" val="K6070316399|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  <p:tag name="ADDISONVAR_BWA" val="0"/>
  <p:tag name="LOGOPLATZHALTER" val="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2"/>
  <p:tag name="BEZEICHNUNG" val="Wachstum | Betriebliche Erlöse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BWADATUM" val="0"/>
  <p:tag name="HIDDEN" val="1"/>
  <p:tag name="PROFILE" val="0011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310|5"/>
  <p:tag name="ROWDEF2" val="K3130316310|5"/>
  <p:tag name="ROWDEF3" val="K5130316310|5"/>
  <p:tag name="BWADATUM" val="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  <p:tag name="ADDISONVAR_BWA" val="0"/>
  <p:tag name="LOGOPLATZHALTER" val="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3"/>
  <p:tag name="BEZEICHNUNG" val="Wachstum | Rohertrag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ROWDEF2" val="K3131316315|5"/>
  <p:tag name="BWADATUM" val="0"/>
  <p:tag name="HIDDEN" val="1"/>
  <p:tag name="PROFILE" val="0011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310|5"/>
  <p:tag name="ROWDEF2" val="K3051316315|5"/>
  <p:tag name="ROWDEF3" val="K3050316319|5"/>
  <p:tag name="ROWDEF4" val="K3130316319|5"/>
  <p:tag name="ROWDEF5" val="K5130316319|5"/>
  <p:tag name="BWADATUM" val="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-Hauptstandort-m_PLZ"/>
  <p:tag name="ADDISONVAR_BWA" val="0"/>
  <p:tag name="LOGOPLATZHALTER" val="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4"/>
  <p:tag name="BEZEICHNUNG" val="Wachstum | Personalquote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ROWDEF2" val="K3131316330|5"/>
  <p:tag name="BWADATUM" val="0"/>
  <p:tag name="HIDDEN" val="1"/>
  <p:tag name="PROFILE" val="0011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051316330|5"/>
  <p:tag name="ROWDEF3" val="K5051356330|5"/>
  <p:tag name="ROWDEF4" val="K3131316330|5"/>
  <p:tag name="ROWDEF5" val="K5131316330|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  <p:tag name="ADDISONVAR_BWA" val="0"/>
  <p:tag name="LOGOPLATZHALTER" val="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ROWDEF2" val="K3131316353|5"/>
  <p:tag name="BWADATUM" val="0"/>
  <p:tag name="BEREICH" val="Gewinnermittlung"/>
  <p:tag name="NAME" val="2.5.5"/>
  <p:tag name="BEZEICHNUNG" val="Wachstum | Abschreibungen und sonstige Praxisausgaben"/>
  <p:tag name="FOLIENTYP" val=" 0"/>
  <p:tag name="HIDDEN" val="1"/>
  <p:tag name="PROFILE" val="0011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310|5"/>
  <p:tag name="ROWDEF2" val="K3051316353|5"/>
  <p:tag name="ROWDEF3" val="K5051356353|5"/>
  <p:tag name="ROWDEF4" val="K3131316353|5"/>
  <p:tag name="ROWDEF5" val="K5131316353|5"/>
  <p:tag name="BWADATUM" val="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  <p:tag name="ADDISONVAR_BWA" val="0"/>
  <p:tag name="LOGOPLATZHALTER" val="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6"/>
  <p:tag name="BEZEICHNUNG" val="Wachstum | Einnahmenüberschuss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099|5"/>
  <p:tag name="ROWDEF2" val="K3131316199|5"/>
  <p:tag name="BWADATUM" val="0"/>
  <p:tag name="HIDDEN" val="1"/>
  <p:tag name="PROFILE" val="0011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099|5"/>
  <p:tag name="ROWDEF2" val="K3051316199|5"/>
  <p:tag name="ROWDEF3" val="K3050316399|5"/>
  <p:tag name="ROWDEF4" val="K3130316399|5"/>
  <p:tag name="ROWDEF5" val="K5130316399|5"/>
  <p:tag name="BWADATUM" val="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  <p:tag name="ADDISONVAR_BWA" val="0"/>
  <p:tag name="LOGOPLATZHALTER" val="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1"/>
  <p:tag name="BEZEICHNUNG" val="Eigene Folie 1"/>
  <p:tag name="FOLIENTYP" val=" 0"/>
  <p:tag name="HIDDEN" val="1"/>
  <p:tag name="PROFILE" val="0001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2"/>
  <p:tag name="BEZEICHNUNG" val="Eigene Folie 2"/>
  <p:tag name="FOLIENTYP" val=" 0"/>
  <p:tag name="HIDDEN" val="1"/>
  <p:tag name="PROFILE" val="0001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3"/>
  <p:tag name="BEZEICHNUNG" val="Eigene Folie 3"/>
  <p:tag name="FOLIENTYP" val=" 0"/>
  <p:tag name="HIDDEN" val="1"/>
  <p:tag name="PROFILE" val="0001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  <p:tag name="LOGOPLATZHALTER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4"/>
  <p:tag name="BEZEICHNUNG" val="Eigene Folie 4"/>
  <p:tag name="FOLIENTYP" val=" 0"/>
  <p:tag name="HIDDEN" val="1"/>
  <p:tag name="PROFILE" val="0001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Hauptmenü"/>
  <p:tag name="BEARBEITUNGSTEXT" val=""/>
  <p:tag name="NACHBEARBEITEN" val="0"/>
  <p:tag name="SLIDEVERSION" val="BilanzBWA"/>
  <p:tag name="NAME" val="0.1.0"/>
  <p:tag name="BEZEICHNUNG" val="Startfolie EÜR"/>
  <p:tag name="FOLIENTYP" val=" 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1.1"/>
  <p:tag name="BEZEICHNUNG" val="Vermögensübersicht des Berichtsjahres "/>
  <p:tag name="FOLIENTYP" val=" 0"/>
  <p:tag name="PROFILE" val="1111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für das Jahr "/>
  <p:tag name="ADDISONVAR_BWA" val="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COLDEF1" val="050010|-1"/>
  <p:tag name="COLDEF2" val="050010|-1"/>
  <p:tag name="ROWDEF1" val="K3000317009|5"/>
  <p:tag name="ROWDEF2" val="K3000317010|5"/>
  <p:tag name="ROWDEF3" val="K3000317020|5"/>
  <p:tag name="ROWDEF4" val="K3000317030|5"/>
  <p:tag name="ROWDEF5" val="K3000317109|5"/>
  <p:tag name="ROWDEF6" val="K3000317110|5"/>
  <p:tag name="ROWDEF7" val="K3000317120|5"/>
  <p:tag name="ROWDEF8" val="K3000317130|5"/>
  <p:tag name="ROWDEF9" val="K3000317140|5"/>
  <p:tag name="ROWDEF10" val="K3000317150|5"/>
  <p:tag name="ROWDEF11" val="K3000317190|5"/>
  <p:tag name="ROWDEF12" val="K3000317199|5"/>
  <p:tag name="ROWDEF13" val="K3000317220|5"/>
  <p:tag name="ROWDEF14" val="K3000317239|5"/>
  <p:tag name="BWADATUM" val="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17309|5"/>
  <p:tag name="ROWDEF2" val="K3000317310|5"/>
  <p:tag name="ROWDEF3" val="K3000317320|5"/>
  <p:tag name="ROWDEF4" val="K3000317330|5"/>
  <p:tag name="ROWDEF5" val="K3000317409|5"/>
  <p:tag name="ROWDEF6" val="K3000317410|5"/>
  <p:tag name="ROWDEF7" val="K3000317420|5"/>
  <p:tag name="ROWDEF8" val="K3000317430|5"/>
  <p:tag name="ROWDEF9" val="K3000317440|5"/>
  <p:tag name="ROWDEF10" val="K3000317450|5"/>
  <p:tag name="ROWDEF11" val="K3000317452|5"/>
  <p:tag name="ROWDEF12" val="K3000317454|5"/>
  <p:tag name="ROWDEF13" val="K3000317490|5"/>
  <p:tag name="ROWDEF14" val="K3000317499|5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99|5"/>
  <p:tag name="ROWDEF2" val="K3000317499|5"/>
  <p:tag name="ROWDEF3" val="K3000317239|5"/>
  <p:tag name="HIDDEN" val="1"/>
  <p:tag name="PROFILE" val="0111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199|5"/>
  <p:tag name="ROWDEF2" val="K5000357210|5"/>
  <p:tag name="ROWDEF3" val="K3000317499|5"/>
  <p:tag name="ROWDEF4" val="K5001357220|5"/>
  <p:tag name="ROWDEF5" val="K3000317239|5"/>
  <p:tag name="ROWDEF6" val="K5000357239|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2"/>
  <p:tag name="BEZEICHNUNG" val="3 Jahre | Vermögen"/>
  <p:tag name="FOLIENTYP" val=" 0"/>
  <p:tag name="BASISJAHR" val="0"/>
  <p:tag name="RANGLISTE" val="1"/>
  <p:tag name="TITELRESTLICHEKOSTEN" val="Weitere Vermögens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17010|5"/>
  <p:tag name="ROWDEF2" val="K3000317020|5"/>
  <p:tag name="ROWDEF3" val="K3000317030|5"/>
  <p:tag name="ROWDEF4" val="K3000317110|5"/>
  <p:tag name="ROWDEF5" val="K3000317120|5"/>
  <p:tag name="ROWDEF6" val="K3000317130|5"/>
  <p:tag name="ROWDEF7" val="K3000317140|5"/>
  <p:tag name="ROWDEF8" val="K3000317150|5"/>
  <p:tag name="ROWDEF9" val="K3000317190|5"/>
  <p:tag name="HIDDEN" val="1"/>
  <p:tag name="PROFILE" val="0111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Weitere Vermögens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010|5"/>
  <p:tag name="ROWDEF2" val="K3000317020|5"/>
  <p:tag name="ROWDEF3" val="K3000317030|5"/>
  <p:tag name="ROWDEF4" val="K3000317110|5"/>
  <p:tag name="ROWDEF5" val="K3000317120|5"/>
  <p:tag name="ROWDEF6" val="K3000317130|5"/>
  <p:tag name="ROWDEF7" val="K3000317140|5"/>
  <p:tag name="ROWDEF8" val="K3000317150|5"/>
  <p:tag name="ROWDEF9" val="K3000317190|5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BilanzDatum_bis"/>
  <p:tag name="ADDISONVARVORTEXT" val="mit Ausblick auf die BWA per "/>
  <p:tag name="ADDISONVAR_BWA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3"/>
  <p:tag name="BEZEICHNUNG" val="3 Jahre | Verschuldung"/>
  <p:tag name="FOLIENTYP" val=" 0"/>
  <p:tag name="BASISJAHR" val="0"/>
  <p:tag name="RANGLISTE" val="1"/>
  <p:tag name="TITELRESTLICHEKOSTEN" val="Weitere Schuld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17310|5"/>
  <p:tag name="ROWDEF2" val="K3000317320|5"/>
  <p:tag name="ROWDEF3" val="K3000317330|5"/>
  <p:tag name="ROWDEF4" val="K3000317410|5"/>
  <p:tag name="ROWDEF5" val="K3000317420|5"/>
  <p:tag name="ROWDEF6" val="K3000317430|5"/>
  <p:tag name="ROWDEF7" val="K0000317440|5"/>
  <p:tag name="ROWDEF8" val="K0000317450|5"/>
  <p:tag name="ROWDEF9" val="K0000317490|5"/>
  <p:tag name="HIDDEN" val="1"/>
  <p:tag name="PROFILE" val="0111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Weitere Schuld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310|5"/>
  <p:tag name="ROWDEF2" val="K3000317320|5"/>
  <p:tag name="ROWDEF3" val="K3000317330|5"/>
  <p:tag name="ROWDEF4" val="K3000317410|5"/>
  <p:tag name="ROWDEF5" val="K3000317420|5"/>
  <p:tag name="ROWDEF6" val="K3000317430|5"/>
  <p:tag name="ROWDEF7" val="K3000317440|5"/>
  <p:tag name="ROWDEF8" val="K3000317450|5"/>
  <p:tag name="ROWDEF9" val="K3000317490|5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s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1.0"/>
  <p:tag name="BEZEICHNUNG" val="Auf einen Blick"/>
  <p:tag name="FOLIENTYP" val=" 0"/>
  <p:tag name="PROFILE" val="1111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99|5"/>
  <p:tag name="ROWDEF2" val="K3001316410|5"/>
  <p:tag name="ROWDEF3" val="K3000316419|5"/>
  <p:tag name="BEREICH" val="Vermögensübersicht"/>
  <p:tag name="NAME" val="3.3.2"/>
  <p:tag name="BEZEICHNUNG" val="Privat | Überschuss abzgl. Privatentnahmen"/>
  <p:tag name="FOLIENTYP" val=" 0"/>
  <p:tag name="PROFILE" val="1111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6399|5"/>
  <p:tag name="ROWDEF2" val="K3001316410|5"/>
  <p:tag name="ROWDEF3" val="K3000316419|5"/>
  <p:tag name="ROWDEF4" val="K5000356410|5"/>
  <p:tag name="BWADATUM" val="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710|5"/>
  <p:tag name="ROWDEF2" val="K3000317720|5"/>
  <p:tag name="ROWDEF3" val="K3000317730|5"/>
  <p:tag name="ROWDEF4" val="K3000317740|5"/>
  <p:tag name="ROWDEF5" val="K3000317750|5"/>
  <p:tag name="ROWDEF6" val="K3000317899|5"/>
  <p:tag name="ROWDEF7" val="K3000317919|5"/>
  <p:tag name="BEREICH" val="Vermögensübersicht"/>
  <p:tag name="NAME" val="3.3.3"/>
  <p:tag name="BEZEICHNUNG" val="Privat | Verwendung"/>
  <p:tag name="FOLIENTYP" val=" 0"/>
  <p:tag name="PROFILE" val="1111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710|5"/>
  <p:tag name="ROWDEF2" val="K3000317720|5"/>
  <p:tag name="ROWDEF3" val="K3000317730|5"/>
  <p:tag name="ROWDEF4" val="K3000317740|5"/>
  <p:tag name="ROWDEF5" val="K3000317750|5"/>
  <p:tag name="ROWDEF6" val="K3000317899|5"/>
  <p:tag name="ROWDEF7" val="K3000317919|5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009|5"/>
  <p:tag name="ROWDEF2" val="K3070317109|5"/>
  <p:tag name="ROWDEF3" val="K3070317199|5"/>
  <p:tag name="ROWDEF4" val="K3070317309|5"/>
  <p:tag name="ROWDEF5" val="K3070317409|5"/>
  <p:tag name="ROWDEF6" val="K3070317499|5"/>
  <p:tag name="ROWDEF7" val="K3070317000|5"/>
  <p:tag name="ROWDEF8" val="K3070317239|5"/>
  <p:tag name="HIDDEN" val="1"/>
  <p:tag name="PROFILE" val="0011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009|5"/>
  <p:tag name="ROWDEF2" val="K3070317109|5"/>
  <p:tag name="ROWDEF3" val="K3070317199|5"/>
  <p:tag name="ROWDEF4" val="K3070317309|5"/>
  <p:tag name="ROWDEF5" val="K3070317409|5"/>
  <p:tag name="ROWDEF6" val="K3070317499|5"/>
  <p:tag name="ROWDEF7" val="K3070317000|5"/>
  <p:tag name="ROWDEF8" val="K3070317239|5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009|5"/>
  <p:tag name="ROWDEF2" val="K6070317109|5"/>
  <p:tag name="ROWDEF3" val="K6070317199|5"/>
  <p:tag name="ROWDEF4" val="K6070317309|5"/>
  <p:tag name="ROWDEF5" val="K6070317409|5"/>
  <p:tag name="ROWDEF6" val="K6070317499|5"/>
  <p:tag name="ROWDEF7" val="K6070317000|5"/>
  <p:tag name="ROWDEF8" val="K6070317239|5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2"/>
  <p:tag name="BEZEICHNUNG" val="Wachstum | Anlagevermögen 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141318100|5"/>
  <p:tag name="ROWDEF2" val="K3141318080|5"/>
  <p:tag name="ROWDEF3" val="K3141318120|5"/>
  <p:tag name="ROWDEF4" val="K3140317089|5"/>
  <p:tag name="ROWDEF5" val="K3070317009|5"/>
  <p:tag name="HIDDEN" val="1"/>
  <p:tag name="PROFILE" val="0011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141318100|5"/>
  <p:tag name="ROWDEF2" val="K3141318080|5"/>
  <p:tag name="ROWDEF3" val="K3141318120|5"/>
  <p:tag name="ROWDEF4" val="K3140317089|5"/>
  <p:tag name="ROWDEF5" val="K3070317009|5"/>
  <p:tag name="BWADATUM" val="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150318100|5"/>
  <p:tag name="ROWDEF2" val="K6150318080|5"/>
  <p:tag name="ROWDEF3" val="K6150318120|5"/>
  <p:tag name="ROWDEF4" val="K6150317089|5"/>
  <p:tag name="ROWDEF5" val="K6070317009|5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8100|5"/>
  <p:tag name="ROWDEF2" val="K3001318080|5"/>
  <p:tag name="ROWDEF3" val="K3001318120|5"/>
  <p:tag name="ROWDEF4" val="K3000317089|5"/>
  <p:tag name="ROWDEF5" val="K3050317009|5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3"/>
  <p:tag name="BEZEICHNUNG" val="Wachstum | 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110|5"/>
  <p:tag name="ROWDEF2" val="K3070317120|5"/>
  <p:tag name="ROWDEF3" val="K3070317130|5"/>
  <p:tag name="ROWDEF4" val="K3070317140|5"/>
  <p:tag name="ROWDEF5" val="K3070317150|5"/>
  <p:tag name="ROWDEF6" val="K3070317190|5"/>
  <p:tag name="ROWDEF7" val="K3070317109|5"/>
  <p:tag name="HIDDEN" val="1"/>
  <p:tag name="PROFILE" val="0011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17110|5"/>
  <p:tag name="ROWDEF2" val="K3050317120|5"/>
  <p:tag name="ROWDEF3" val="K3050317130|5"/>
  <p:tag name="ROWDEF4" val="K3050317140|5"/>
  <p:tag name="ROWDEF5" val="K3050317150|5"/>
  <p:tag name="ROWDEF6" val="K3050317190|5"/>
  <p:tag name="ROWDEF7" val="K3050317109|5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110|5"/>
  <p:tag name="ROWDEF2" val="K3070317120|5"/>
  <p:tag name="ROWDEF3" val="K3070317130|5"/>
  <p:tag name="ROWDEF4" val="K3070317140|5"/>
  <p:tag name="ROWDEF5" val="K3070317150|5"/>
  <p:tag name="ROWDEF6" val="K3070317190|5"/>
  <p:tag name="ROWDEF7" val="K3070317109|5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110|5"/>
  <p:tag name="ROWDEF2" val="K6070317120|5"/>
  <p:tag name="ROWDEF3" val="K6070317130|5"/>
  <p:tag name="ROWDEF4" val="K6070317140|5"/>
  <p:tag name="ROWDEF5" val="K6070317150|5"/>
  <p:tag name="ROWDEF6" val="K6070317190|5"/>
  <p:tag name="ROWDEF7" val="K6070317109|5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ANZAHLUNTERNEHMER|5"/>
  <p:tag name="ROWDEF2" val="K0000ZUMUNTERNEHMEN_ANZAHLMITARBEITER|5"/>
  <p:tag name="ROWDEF3" val="K0000ZUMUNTERNEHMEN_ANZAHLAZUBIS|5"/>
  <p:tag name="ROWDEF4" val="K0000ZUMUNTERNEHMEN_ANZAHLSONSTIGE|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4"/>
  <p:tag name="BEZEICHNUNG" val="Wachstum | Verschuldung"/>
  <p:tag name="FOLIENTYP" val=" 0"/>
  <p:tag name="BASISJAHR" val="4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320|5"/>
  <p:tag name="ROWDEF2" val="K3070317420|5"/>
  <p:tag name="ROWDEF3" val="K3070317440|5"/>
  <p:tag name="ROWDEF4" val="K3070317497|5"/>
  <p:tag name="ROWDEF5" val="K3070317499|5"/>
  <p:tag name="HIDDEN" val="1"/>
  <p:tag name="PROFILE" val="0011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17320|5"/>
  <p:tag name="ROWDEF2" val="K3050317420|5"/>
  <p:tag name="ROWDEF3" val="K3050317440|5"/>
  <p:tag name="ROWDEF4" val="K3050317497|5"/>
  <p:tag name="ROWDEF5" val="K3050317499|5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320|5"/>
  <p:tag name="ROWDEF2" val="K3070317420|5"/>
  <p:tag name="ROWDEF3" val="K3070317440|5"/>
  <p:tag name="ROWDEF4" val="K3070317497|5"/>
  <p:tag name="ROWDEF5" val="K3070317499|5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320|5"/>
  <p:tag name="ROWDEF2" val="K6070317420|5"/>
  <p:tag name="ROWDEF3" val="K6070317440|5"/>
  <p:tag name="ROWDEF4" val="K6070317497|5"/>
  <p:tag name="ROWDEF5" val="K6070317499|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7199|5"/>
  <p:tag name="ROWDEF2" val="K3000317239|5"/>
  <p:tag name="ROWDEF3" val="K5000357239|5"/>
  <p:tag name="TABELLEAUSBLENDEN" val="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1"/>
  <p:tag name="BEZEICHNUNG" val="Eigene Folie 1"/>
  <p:tag name="FOLIENTYP" val=" 0"/>
  <p:tag name="HIDDEN" val="1"/>
  <p:tag name="PROFILE" val="0001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STEUERFELD.SUMME_STEUERN_GESAMT|5"/>
  <p:tag name="ROWDEF2" val="K3000STEUERFELD.VORAUSZAHLUNGEN_GESAMT|5"/>
  <p:tag name="ROWDEF3" val="K3000STEUERFELD.NACHZAHLUNG_ERSTATTUNG_GESAMT|5"/>
  <p:tag name="BWADATUM" val="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2"/>
  <p:tag name="BEZEICHNUNG" val="Eigene Folie 2"/>
  <p:tag name="FOLIENTYP" val=" 0"/>
  <p:tag name="HIDDEN" val="1"/>
  <p:tag name="PROFILE" val="0001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GRUENDUNG|5"/>
  <p:tag name="ROWDEF2" val="K0000ZUMUNTERNEHMEN_STANDORT|5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3"/>
  <p:tag name="BEZEICHNUNG" val="Eigene Folie 3"/>
  <p:tag name="FOLIENTYP" val=" 0"/>
  <p:tag name="HIDDEN" val="1"/>
  <p:tag name="PROFILE" val="0001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4"/>
  <p:tag name="BEZEICHNUNG" val="Eigene Folie 4"/>
  <p:tag name="FOLIENTYP" val=" 0"/>
  <p:tag name="HIDDEN" val="1"/>
  <p:tag name="PROFILE" val="0001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6099|5"/>
  <p:tag name="ROWDEF2" val="K3000316399|5"/>
  <p:tag name="ROWDEF3" val="K5000356399|5"/>
  <p:tag name="TABELLEAUSBLENDEN" val="0"/>
  <p:tag name="BWADATUM" val="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1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00318060|5"/>
  <p:tag name="ROWDEF2" val="K3000318170|5"/>
  <p:tag name="ROWDEF3" val="K3000318222|5"/>
  <p:tag name="ROWDEF4" val="K3000318224|5"/>
  <p:tag name="ROWDEF5" val="K3000318230|5"/>
  <p:tag name="PROFILE" val="1111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6399|5"/>
  <p:tag name="ROWDEF2" val="K3000316410|5"/>
  <p:tag name="ROWDEF3" val="K5000356410|5"/>
  <p:tag name="TABELLEAUSBLENDEN" val="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399|5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1318389|5"/>
  <p:tag name="ROWDEF2" val="K3001318350|5"/>
  <p:tag name="ROWDEF3" val="K3001318360|5"/>
  <p:tag name="ROWDEF4" val="K3001318370|5"/>
  <p:tag name="ROWDEF5" val="K3001318380|5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349|5"/>
  <p:tag name="ROWDEF2" val="K3000318310|5"/>
  <p:tag name="ROWDEF3" val="K3000318320|5"/>
  <p:tag name="ROWDEF4" val="K3000318330|5"/>
  <p:tag name="ROWDEF5" val="K3000318340|5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060|5"/>
  <p:tag name="ROWDEF2" val="K3000318170|5"/>
  <p:tag name="ROWDEF3" val="K3000318222|5"/>
  <p:tag name="ROWDEF4" val="K3000318224|5"/>
  <p:tag name="ROWDEF5" val="K3000318230|5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00358060|5"/>
  <p:tag name="ROWDEF2" val="K6000358170|5"/>
  <p:tag name="ROWDEF3" val="K6000358222|5"/>
  <p:tag name="ROWDEF4" val="K6000358224|5"/>
  <p:tag name="ROWDEF5" val="K6000358230|5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2.1"/>
  <p:tag name="BEZEICHNUNG" val="Liquiditätsentwickl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1000318250|7"/>
  <p:tag name="ROWDEF2" val="K1000318252|7"/>
  <p:tag name="ROWDEF3" val="K1000318254|7"/>
  <p:tag name="ROWDEF4" val="K1000318256|7"/>
  <p:tag name="ROWDEF5" val="K1000318260|7"/>
  <p:tag name="ROWDEF6" val="K1000318252|6"/>
  <p:tag name="ROWDEF7" val="K1000318254|6"/>
  <p:tag name="ROWDEF8" val="K1000318256|6"/>
  <p:tag name="ROWDEF9" val="K1000318260|6"/>
  <p:tag name="ROWDEF10" val="K1000318252|5"/>
  <p:tag name="ROWDEF11" val="K1000318254|5"/>
  <p:tag name="ROWDEF12" val="K1000318256|5"/>
  <p:tag name="ROWDEF13" val="K1000318260|5"/>
  <p:tag name="PROFILE" val="1111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Liquide Mittel am "/>
  <p:tag name="ADDISONVAR_BWA" val="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bis"/>
  <p:tag name="ADDISONVAR_BWA" val="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_BWA" val="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_2"/>
  <p:tag name="ADDISONVAR_BWA" val="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_BWA" val="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1|5"/>
  <p:tag name="ROWDEF2" val="K0000ZUMUNTERNEHMEN_EIGENTUEMER2|5"/>
  <p:tag name="ROWDEF3" val="K0000ZUMUNTERNEHMEN_EIGENTUEMER3|5"/>
  <p:tag name="ROWDEF4" val="K0000ZUMUNTERNEHMEN_EIGENTUEMER4|5"/>
  <p:tag name="ROWDEF5" val="K0000ZUMUNTERNEHMEN_EIGENTUEMER5|5"/>
  <p:tag name="TABELLEAUSBLENDEN" val="0"/>
  <p:tag name="BWADATUM" val="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1610|-1"/>
  <p:tag name="ROWDEF1" val="K3000318230|5"/>
  <p:tag name="BEREICH" val="Liquidität"/>
  <p:tag name="NAME" val="4.3.1"/>
  <p:tag name="BEZEICHNUNG" val="3 Jahre | Liquide Mittel incl. Kontokorrent"/>
  <p:tag name="FOLIENTYP" val=" 0"/>
  <p:tag name="HIDDEN" val="1"/>
  <p:tag name="PROFILE" val="0011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250|5"/>
  <p:tag name="ROWDEF2" val="K3000318230|5"/>
  <p:tag name="ROWDEF3" val="K3000318260|5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ANTEIL1|5"/>
  <p:tag name="ROWDEF2" val="K0000ZUMUNTERNEHMEN_EIGENTUEMERANTEIL2|5"/>
  <p:tag name="ROWDEF3" val="K0000ZUMUNTERNEHMEN_EIGENTUEMERANTEIL3|5"/>
  <p:tag name="ROWDEF4" val="K0000ZUMUNTERNEHMEN_EIGENTUEMERANTEIL4|5"/>
  <p:tag name="ROWDEF5" val="K0000ZUMUNTERNEHMEN_EIGENTUEMERANTEIL5|5"/>
  <p:tag name="TABELLEAUSBLENDEN" val="0"/>
  <p:tag name="BWADATUM" val="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2"/>
  <p:tag name="BEZEICHNUNG" val="3 Jahre | Liquiditätsüberschüsse (Cash flows) aus.."/>
  <p:tag name="FOLIENTYP" val=" 0"/>
  <p:tag name="BASISJAHR" val="4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0318170|5"/>
  <p:tag name="ROWDEF3" val="K3000318222|5"/>
  <p:tag name="ROWDEF4" val="K3000318224|5"/>
  <p:tag name="ROWDEF5" val="K3130318230|5"/>
  <p:tag name="HIDDEN" val="1"/>
  <p:tag name="PROFILE" val="0011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8060|5"/>
  <p:tag name="ROWDEF2" val="K3000318170|5"/>
  <p:tag name="ROWDEF3" val="K3000318222|5"/>
  <p:tag name="ROWDEF4" val="K3000318224|5"/>
  <p:tag name="ROWDEF5" val="K3000318230|5"/>
  <p:tag name="BWADATUM" val="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1"/>
  <p:tag name="BEZEICHNUNG" val="Eigene Folie 1"/>
  <p:tag name="FOLIENTYP" val=" 0"/>
  <p:tag name="HIDDEN" val="1"/>
  <p:tag name="PROFILE" val="0001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 &quot;Unternehmen&quot; noch eigene Informationen für Ihren Mandanten präsentieren wollen."/>
  <p:tag name="NACHBEARBEITEN" val="1"/>
  <p:tag name="BEREICH" val="Unternehmen"/>
  <p:tag name="NAME" val="1.6.0"/>
  <p:tag name="BEZEICHNUNG" val="Eigene Folie"/>
  <p:tag name="FOLIENTYP" val=" 0"/>
  <p:tag name="HIDDEN" val="1"/>
  <p:tag name="PROFILE" val="0001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2"/>
  <p:tag name="BEZEICHNUNG" val="Eigene Folie 2"/>
  <p:tag name="FOLIENTYP" val=" 0"/>
  <p:tag name="HIDDEN" val="1"/>
  <p:tag name="PROFILE" val="0001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3"/>
  <p:tag name="BEZEICHNUNG" val="Eigene Folie 3"/>
  <p:tag name="FOLIENTYP" val=" 0"/>
  <p:tag name="HIDDEN" val="1"/>
  <p:tag name="PROFILE" val="0001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4"/>
  <p:tag name="BEZEICHNUNG" val="Eigene Folie 4"/>
  <p:tag name="FOLIENTYP" val=" 0"/>
  <p:tag name="HIDDEN" val="1"/>
  <p:tag name="PROFILE" val="000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1.1"/>
  <p:tag name="BEZEICHNUNG" val="Nachzahlung / Erstattung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ROWDEF1" val="K3000STEUERFELD.EST.SUMME_STEUERN|5"/>
  <p:tag name="ROWDEF2" val="K3000STEUERFELD.EST.VORAUSZAHLUNG_EST|5"/>
  <p:tag name="ROWDEF3" val="K3000STEUERFELD.EST.NACHZAHLUNG_ERSTATTUNG_EST|5"/>
  <p:tag name="PROFILE" val="1111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ROWDEF1" val="K3000STEUERFELD.EST.SUMME_STEUERN|5"/>
  <p:tag name="ROWDEF2" val="K3000STEUERFELD.EST.VORAUSZAHLUNG_EST|5"/>
  <p:tag name="ROWDEF3" val="K3000STEUERFELD.EST.NACHZAHLUNG_ERSTATTUNG_EST|5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1"/>
  <p:tag name="BEZEICHNUNG" val="Private Steuern | 3 Jahre | Summen der Einkünfte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LUF|5"/>
  <p:tag name="ROWDEF2" val="K0000STEUERFELD.EST.GEWERBE|5"/>
  <p:tag name="ROWDEF3" val="K0000STEUERFELD.EST.SELBSTAENDIG|5"/>
  <p:tag name="ROWDEF4" val="K0000STEUERFELD.EST.NICHT_SELBSTAENDIG|5"/>
  <p:tag name="ROWDEF5" val="K0000STEUERFELD.EST.KAP|5"/>
  <p:tag name="ROWDEF6" val="K0000STEUERFELD.EST.VUV|5"/>
  <p:tag name="ROWDEF7" val="K0000STEUERFELD.EST.SONSTIGE|5"/>
  <p:tag name="HIDDEN" val="1"/>
  <p:tag name="PROFILE" val="01110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LUF|5"/>
  <p:tag name="ROWDEF2" val="K3000STEUERFELD.EST.GEWERBE|5"/>
  <p:tag name="ROWDEF3" val="K3000STEUERFELD.EST.SELBSTAENDIG|5"/>
  <p:tag name="ROWDEF4" val="K3000STEUERFELD.EST.NICHT_SELBSTAENDIG|5"/>
  <p:tag name="ROWDEF5" val="K3000STEUERFELD.EST.KAP|5"/>
  <p:tag name="ROWDEF6" val="K3000STEUERFELD.EST.VUV|5"/>
  <p:tag name="ROWDEF7" val="K3000STEUERFELD.EST.SONSTIGE|5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2"/>
  <p:tag name="BEZEICHNUNG" val="Privat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ZU_VERSTEUERNDES_EINKOMMEN|5"/>
  <p:tag name="ROWDEF2" val="K0000STEUERFELD.EST.FESTZUSETZENDE_EST|5"/>
  <p:tag name="ROWDEF3" val="K0000STEUERFELD.EST.FESTZUSETZENDE_KIST|5"/>
  <p:tag name="ROWDEF4" val="K0000STEUERFELD.EST.FESTZUSETZENDE_SOLI|5"/>
  <p:tag name="ROWDEF5" val="K0000STEUERFELD.EST.SUMME_STEUERN|5"/>
  <p:tag name="HIDDEN" val="1"/>
  <p:tag name="PROFILE" val="01110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ZU_VERSTEUERNDES_EINKOMMEN|5"/>
  <p:tag name="ROWDEF2" val="K3000STEUERFELD.EST.FESTZUSETZENDE_EST|5"/>
  <p:tag name="ROWDEF3" val="K3000STEUERFELD.EST.FESTZUSETZENDE_KIST|5"/>
  <p:tag name="ROWDEF4" val="K3000STEUERFELD.EST.FESTZUSETZENDE_SOLI|5"/>
  <p:tag name="ROWDEF5" val="K3000STEUERFELD.EST.SUMME_STEUERN|5"/>
  <p:tag name="ROWDEF6" val="K5000STEUERFELD.EST.STEUERBELASTUNG_IN_PROZENT|5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Steuern&quot; noch eigene Informationen für Ihren Mandanten präsentieren wollen."/>
  <p:tag name="NACHBEARBEITEN" val="1"/>
  <p:tag name="BEREICH" val="Steuern"/>
  <p:tag name="NAME" val="5.4.1."/>
  <p:tag name="BEZEICHNUNG" val="Eigene Folie"/>
  <p:tag name="FOLIENTYP" val=" 0"/>
  <p:tag name="HIDDEN" val="1"/>
  <p:tag name="PROFILE" val="0001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1.1"/>
  <p:tag name="BEZEICHNUNG" val="EÜR des Berichtsjahres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50010|-1"/>
  <p:tag name="ROWDEF1" val="K3000316310|5"/>
  <p:tag name="ROWDEF2" val="K3000316319|5"/>
  <p:tag name="ROWDEF3" val="K3000316359|5"/>
  <p:tag name="ROWDEF4" val="K3000316369|5"/>
  <p:tag name="ROWDEF5" val="K3000316379|5"/>
  <p:tag name="ROWDEF6" val="K3000316399|5"/>
  <p:tag name="ROWDEF7" val="K3000314399|5"/>
  <p:tag name="BWADATUM" val="0"/>
  <p:tag name="PROFILE" val="1111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0000356319|5"/>
  <p:tag name="ROWDEF2" val="K0000356359|5"/>
  <p:tag name="ROWDEF3" val="K0000356369|5"/>
  <p:tag name="ROWDEF4" val="K0000356379|5"/>
  <p:tag name="ROWDEF5" val="K0000356399|5"/>
  <p:tag name="BEREICH" val="Kennzahlen"/>
  <p:tag name="NAME" val="6.1.1"/>
  <p:tag name="BEZEICHNUNG" val="Ertragskennzahlen | Was bleibt übrig von je 1€ Praxiserlös"/>
  <p:tag name="FOLIENTYP" val=" 0"/>
  <p:tag name="BWADATUM" val="0"/>
  <p:tag name="PROFILE" val="11110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0000356319|5"/>
  <p:tag name="ROWDEF2" val="K0000356359|5"/>
  <p:tag name="ROWDEF3" val="K0000356369|5"/>
  <p:tag name="ROWDEF4" val="K0000356379|5"/>
  <p:tag name="ROWDEF5" val="K0000356399|5"/>
  <p:tag name="BWADATUM" val="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1356315|5"/>
  <p:tag name="ROWDEF2" val="K0001356330|5"/>
  <p:tag name="ROWDEF3" val="K0001356340|5"/>
  <p:tag name="ROWDEF4" val="K0001356350|5"/>
  <p:tag name="ROWDEF5" val="K0001356159|5"/>
  <p:tag name="BEREICH" val="Kennzahlen"/>
  <p:tag name="NAME" val="6.1.2"/>
  <p:tag name="BEZEICHNUNG" val="Ertragskennzahlen | Praxisausgaben je 1€ Praxiserlös"/>
  <p:tag name="FOLIENTYP" val=" 0"/>
  <p:tag name="PROFILE" val="1111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1356315|5"/>
  <p:tag name="ROWDEF2" val="K0001356330|5"/>
  <p:tag name="ROWDEF3" val="K0001356340|5"/>
  <p:tag name="ROWDEF4" val="K0001356350|5"/>
  <p:tag name="ROWDEF5" val="K0001356159|5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458|5"/>
  <p:tag name="ROWDEF2" val="K3000316310|5"/>
  <p:tag name="BEREICH" val="Kennzahlen"/>
  <p:tag name="NAME" val="6.1.3"/>
  <p:tag name="BEZEICHNUNG" val="Ertragskennzahlen | Mindesterlöse zur Deckung der Kosten"/>
  <p:tag name="FOLIENTYP" val=" 0"/>
  <p:tag name="PROFILE" val="111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458|5"/>
  <p:tag name="ROWDEF2" val="K3000316310|5"/>
  <p:tag name="ROWDEF3" val="K3000316468|5"/>
  <p:tag name="ROWDEF4" val="K5000356468|5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1"/>
  <p:tag name="BEZEICHNUNG" val="Vermögenskennzahlen | Auf je 1€ des Gesamtvermögens entfällt...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57009|5"/>
  <p:tag name="ROWDEF2" val="K0000357109|5"/>
  <p:tag name="ROWDEF3" val="K0000357309|5"/>
  <p:tag name="ROWDEF4" val="K0000357409|5"/>
  <p:tag name="ROWDEF5" val="K0000357239|5"/>
  <p:tag name="HIDDEN" val="1"/>
  <p:tag name="PROFILE" val="00110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357009|5"/>
  <p:tag name="ROWDEF2" val="K0000357109|5"/>
  <p:tag name="ROWDEF3" val="K0000357309|5"/>
  <p:tag name="ROWDEF4" val="K0000357409|5"/>
  <p:tag name="ROWDEF5" val="K0000357239|5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0316099|5"/>
  <p:tag name="ROWDEF2" val="K3000316010|5"/>
  <p:tag name="ROWDEF3" val="K3000316020|5"/>
  <p:tag name="ROWDEF4" val="K3000316060|5"/>
  <p:tag name="ROWDEF5" val="K3000316070|5"/>
  <p:tag name="ROWDEF6" val="K3000316090|5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0317120|5"/>
  <p:tag name="BEREICH" val="Kennzahlen"/>
  <p:tag name="NAME" val="6.2.2"/>
  <p:tag name="BEZEICHNUNG" val="Vermögenskennzahlen | Wachstum Praxiserlöse und Forderungen"/>
  <p:tag name="FOLIENTYP" val=" 0"/>
  <p:tag name="HIDDEN" val="1"/>
  <p:tag name="PROFILE" val="00110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0317120|5"/>
  <p:tag name="ROWDEF3" val="K5000357120|5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1316199|5"/>
  <p:tag name="ROWDEF2" val="K3001316110|5"/>
  <p:tag name="ROWDEF3" val="K3001316158|5"/>
  <p:tag name="ROWDEF4" val="K3001316160|5"/>
  <p:tag name="ROWDEF5" val="K3001316170|5"/>
  <p:tag name="ROWDEF6" val="K3001316190|5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1"/>
  <p:tag name="BEZEICHNUNG" val="Finanzkennzahlen | Anlagendeckungsgrad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009|5"/>
  <p:tag name="ROWDEF2" val="K3000317239|5"/>
  <p:tag name="ROWDEF3" val="K3000317398|5"/>
  <p:tag name="HIDDEN" val="1"/>
  <p:tag name="PROFILE" val="01110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009|5"/>
  <p:tag name="ROWDEF2" val="K5000357195|5"/>
  <p:tag name="ROWDEF3" val="K5000357196|5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2"/>
  <p:tag name="BEZEICHNUNG" val="Finanzkennzahlen | Netto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09|5"/>
  <p:tag name="ROWDEF2" val="K3000317409|5"/>
  <p:tag name="HIDDEN" val="1"/>
  <p:tag name="PROFILE" val="01110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09|5"/>
  <p:tag name="ROWDEF2" val="K3000317409|5"/>
  <p:tag name="ROWDEF3" val="K3000317198|5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3"/>
  <p:tag name="BEZEICHNUNG" val="Finanzkennzahlen | Effektivverschuld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309|5"/>
  <p:tag name="ROWDEF2" val="K3000317409|5"/>
  <p:tag name="ROWDEF3" val="K3000317499|5"/>
  <p:tag name="ROWDEF4" val="K3000317197|5"/>
  <p:tag name="ROWDEF5" val="K3000317498|5"/>
  <p:tag name="HIDDEN" val="1"/>
  <p:tag name="PROFILE" val="01110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309|5"/>
  <p:tag name="ROWDEF2" val="K3000317409|5"/>
  <p:tag name="ROWDEF3" val="K3000317499|5"/>
  <p:tag name="ROWDEF4" val="K3000317197|5"/>
  <p:tag name="ROWDEF5" val="K3000317498|5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4"/>
  <p:tag name="BEZEICHNUNG" val="Finanzkennzahlen | Netto-Cash-flow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1318224|5"/>
  <p:tag name="ROWDEF3" val="K3000318226|5"/>
  <p:tag name="HIDDEN" val="1"/>
  <p:tag name="PROFILE" val="01110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1318224|5"/>
  <p:tag name="ROWDEF3" val="K3000318226|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5"/>
  <p:tag name="BEZEICHNUNG" val="Finanzkennzahlen | Schuldentilgungsdauer in Jahr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0000357498|5"/>
  <p:tag name="BWADATUM" val="0"/>
  <p:tag name="HIDDEN" val="1"/>
  <p:tag name="PROFILE" val="01110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498|5"/>
  <p:tag name="ROWDEF2" val="K3000318226|5"/>
  <p:tag name="ROWDEF3" val="K0000357498|5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6"/>
  <p:tag name="BEZEICHNUNG" val="Finanzkennzahlen | Kapitaldienstfähigkei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58450|5"/>
  <p:tag name="HIDDEN" val="1"/>
  <p:tag name="PROFILE" val="01110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6000358449|5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410|5"/>
  <p:tag name="ROWDEF2" val="K3000318420|5"/>
  <p:tag name="ROWDEF3" val="K3000318430|5"/>
  <p:tag name="ROWDEF4" val="K3000318439|5"/>
  <p:tag name="ROWDEF5" val="K3000318440|5"/>
  <p:tag name="ROWDEF6" val="K3000318449|5"/>
  <p:tag name="ROWDEF7" val="K6000358449|5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XYDREHEN" val="1"/>
  <p:tag name="SPALTEBEGINN" val="2"/>
  <p:tag name="AUSRICHTUNGSTABELLE" val="0"/>
  <p:tag name="TITEL" val="0"/>
  <p:tag name="JAHRESZAHLEN" val="1"/>
  <p:tag name="COLDEF1" val="070010"/>
  <p:tag name="COLDEF2" val="060010"/>
  <p:tag name="COLDEF3" val="050010"/>
  <p:tag name="ROWDEF1" val="K4000300220"/>
  <p:tag name="ROWDEF2" val="T4000bs.ass "/>
  <p:tag name="ROWDEF3" val="K2000300250"/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1"/>
  <p:tag name="BEZEICHNUNG" val="Eigene Folie 1"/>
  <p:tag name="FOLIENTYP" val=" 0"/>
  <p:tag name="HIDDEN" val="1"/>
  <p:tag name="PROFILE" val="0001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2"/>
  <p:tag name="BEZEICHNUNG" val="Eigene Folie 2"/>
  <p:tag name="FOLIENTYP" val=" 0"/>
  <p:tag name="HIDDEN" val="1"/>
  <p:tag name="PROFILE" val="00011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XYDREHEN" val="1"/>
  <p:tag name="SPALTEBEGINN" val="3"/>
  <p:tag name="AUSRICHTUNGSTABELLE" val="0"/>
  <p:tag name="TITEL" val="0"/>
  <p:tag name="JAHRESZAHLEN" val="1"/>
  <p:tag name="COLDEF1" val="070010"/>
  <p:tag name="COLDEF2" val="060010"/>
  <p:tag name="COLDEF3" val="050010"/>
  <p:tag name="ROWDEF1" val="T1131is.netIncome.regular.operatingTC.grossTradingProfit.totalOutput "/>
  <p:tag name="ROWDEF2" val="K1131301195"/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3"/>
  <p:tag name="BEZEICHNUNG" val="Eigene Folie 3"/>
  <p:tag name="FOLIENTYP" val=" 0"/>
  <p:tag name="HIDDEN" val="1"/>
  <p:tag name="PROFILE" val="00011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4"/>
  <p:tag name="BEZEICHNUNG" val="Eigene Folie 4"/>
  <p:tag name="FOLIENTYP" val=" 0"/>
  <p:tag name="HIDDEN" val="1"/>
  <p:tag name="PROFILE" val="00011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4299|5"/>
  <p:tag name="ROWDEF2" val="K3000314310|5"/>
  <p:tag name="ROWDEF3" val="K3000314399|5"/>
  <p:tag name="BWADATUM" val="0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1.1"/>
  <p:tag name="BEZEICHNUNG" val="Aktuelle BWA"/>
  <p:tag name="FOLIENTYP" val=" 0"/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1"/>
  <p:tag name="JAHRESZAHLEN" val="0"/>
  <p:tag name="PERIODENZAHLEN" val="0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0|5BWA-Rohertrag"/>
  <p:tag name="ROWDEF2" val="K3000406315|5BWA-Rohertrag"/>
  <p:tag name="ROWDEF3" val="K3000406319|5BWA-Rohertrag"/>
  <p:tag name="ROWDEF4" val="K3000406319|5BWA Betriebserfolg"/>
  <p:tag name="ROWDEF5" val="K3000406330|5BWA Betriebserfolg"/>
  <p:tag name="ROWDEF6" val="K3000406359|5BWA Betriebserfolg"/>
  <p:tag name="ROWDEF7" val="K3000400399|5BWA Gesamt"/>
  <p:tag name="ROWDEF8" val="K3000400499|5BWA Gesamt"/>
  <p:tag name="ROWDEF9" val="K3000400339|5BWA Gesamt"/>
  <p:tag name="TABELLEAUSBLENDEN" val="0"/>
  <p:tag name="BWADATUM" val="1"/>
  <p:tag name="PROFILE" val="11110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0"/>
  <p:tag name="ZEILEBEGINN" val="2"/>
  <p:tag name="SPALTEBEGINN" val="2"/>
  <p:tag name="AUSRICHTUNGSTABELLE" val="0"/>
  <p:tag name="TITEL" val="0"/>
  <p:tag name="JAHRESZAHLEN" val="0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ROWDEF1" val="K3000406310|5"/>
  <p:tag name="ROWDEF2" val="K3000406315|5"/>
  <p:tag name="ROWDEF3" val="K3000406319|5"/>
  <p:tag name="ROWDEF4" val="K3000406320|5"/>
  <p:tag name="ROWDEF5" val="K3000406330|5"/>
  <p:tag name="ROWDEF6" val="K3000406340|5"/>
  <p:tag name="ROWDEF7" val="K3000406350|5"/>
  <p:tag name="ROWDEF8" val="K3000406359|5"/>
  <p:tag name="ROWDEF9" val="K3000406360|5"/>
  <p:tag name="ROWDEF10" val="K3000406369|5"/>
  <p:tag name="ROWDEF11" val="K3000406370|5"/>
  <p:tag name="ROWDEF12" val="K3000406380|5"/>
  <p:tag name="ROWDEF13" val="K3000406399|5"/>
  <p:tag name="TABELLEAUSBLENDEN" val="0"/>
  <p:tag name="BWADATUM" val="1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5000403029|5"/>
  <p:tag name="ROWDEF2" val="K5000403040|5"/>
  <p:tag name="ROWDEF3" val="K5000403049|5"/>
  <p:tag name="ROWDEF4" val="K5000403060|5"/>
  <p:tag name="ROWDEF5" val="K5000403080|5"/>
  <p:tag name="ROWDEF6" val="K5000403220|5"/>
  <p:tag name="ROWDEF7" val="K5000403199|5"/>
  <p:tag name="ROWDEF8" val="K5000403229|5"/>
  <p:tag name="ROWDEF9" val="K5000403259|5"/>
  <p:tag name="ROWDEF10" val="K5000403269|5"/>
  <p:tag name="ROWDEF11" val="K5000403309|5"/>
  <p:tag name="ROWDEF12" val="K5000403310|5"/>
  <p:tag name="ROWDEF13" val="K5000403339|5"/>
  <p:tag name="TABELLEAUSBLENDEN" val="0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1610|-1"/>
  <p:tag name="COLDEF2" val="061610|-1"/>
  <p:tag name="COLDEF3" val="051610|-1"/>
  <p:tag name="ROWDEF1" val="K3000406310|5"/>
  <p:tag name="ROWDEF2" val="K3000406319|5"/>
  <p:tag name="ROWDEF3" val="K3000406359|5"/>
  <p:tag name="ROWDEF4" val="K3000406360|5"/>
  <p:tag name="ROWDEF5" val="K3000406370|5"/>
  <p:tag name="ROWDEF6" val="K3000406380|5"/>
  <p:tag name="ROWDEF7" val="K3000406399|5"/>
  <p:tag name="TABELLEAUSBLENDEN" val="0"/>
  <p:tag name="BWADATUM" val="1"/>
  <p:tag name="HIDDEN" val="1"/>
  <p:tag name="PROFILE" val="01110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6310|5"/>
  <p:tag name="ROWDEF2" val="K3000406319|5"/>
  <p:tag name="ROWDEF3" val="K3000406359|5"/>
  <p:tag name="ROWDEF4" val="K3000406360|5"/>
  <p:tag name="ROWDEF5" val="K3000406370|5"/>
  <p:tag name="ROWDEF6" val="K3000406380|5"/>
  <p:tag name="ROWDEF7" val="K3000406399|5"/>
  <p:tag name="TABELLEAUSBLENDEN" val="0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2"/>
  <p:tag name="BEZEICHNUNG" val="Erfolgsrechnung | Erfolgsanteile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1610|-1"/>
  <p:tag name="COLDEF2" val="061610|-1"/>
  <p:tag name="COLDEF3" val="051610|-1"/>
  <p:tag name="ROWDEF1" val="K5000403029|5"/>
  <p:tag name="ROWDEF2" val="K5000403049|5"/>
  <p:tag name="ROWDEF3" val="K5000403229|5"/>
  <p:tag name="ROWDEF4" val="K5000403259|5"/>
  <p:tag name="ROWDEF5" val="K5000403309|5"/>
  <p:tag name="ROWDEF6" val="K5000403310|5"/>
  <p:tag name="ROWDEF7" val="K5000403339|5"/>
  <p:tag name="TABELLEAUSBLENDEN" val="0"/>
  <p:tag name="BWADATUM" val="1"/>
  <p:tag name="HIDDEN" val="1"/>
  <p:tag name="PROFILE" val="01110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COLDEF2" val="061610|-1"/>
  <p:tag name="COLDEF3" val="071610|-1"/>
  <p:tag name="ROWDEF1" val="K5000403029|5"/>
  <p:tag name="ROWDEF2" val="K5000403049|5"/>
  <p:tag name="ROWDEF3" val="K5000403229|5"/>
  <p:tag name="ROWDEF4" val="K5000403259|5"/>
  <p:tag name="ROWDEF5" val="K5000403309|5"/>
  <p:tag name="ROWDEF6" val="K5000403310|5"/>
  <p:tag name="ROWDEF7" val="K5000403339|5"/>
  <p:tag name="TABELLEAUSBLENDEN" val="0"/>
  <p:tag name="BWADATUM" val="1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1.2"/>
  <p:tag name="BEZEICHNUNG" val="Detaillierte Darstellung der EÜR"/>
  <p:tag name="FOLIENTYP" val=" 0"/>
  <p:tag name="PROFILE" val="11111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3"/>
  <p:tag name="BEZEICHNUNG" val="Erfolgsrechnung |  Betriebseinnahm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COLDEF1" val="051610|-1"/>
  <p:tag name="COLDEF2" val="061610|-1"/>
  <p:tag name="COLDEF3" val="071610|-1"/>
  <p:tag name="ROWDEF1" val="K3000400011|5Kassenabrechnungen"/>
  <p:tag name="ROWDEF2" val="K3000400014|5Privatabrechnungen"/>
  <p:tag name="ROWDEF3" val="K3000400016|5Gutachten und sonstige Praxiserlöse"/>
  <p:tag name="ROWDEF4" val="K3000400020|5Bestandsveränderungen unfertige/fertige Leistungen"/>
  <p:tag name="ROWDEF5" val="K3000400024|5Privatnutzung Kfz und Materialentnahmen"/>
  <p:tag name="ROWDEF6" val="K3000400026|5Andere sonstige betriebliche Erträge"/>
  <p:tag name="ROWDEF7" val="K3000400240|5Zins- und Beteiligungserträge"/>
  <p:tag name="ROWDEF8" val="K3000400280|5AO Erträge"/>
  <p:tag name="ROWDEF9" val="K3000400311|5Weitere Betriebseinnahmen wie z.B. USt"/>
  <p:tag name="TABELLEAUSBLENDEN" val="0"/>
  <p:tag name="BWADATUM" val="1"/>
  <p:tag name="HIDDEN" val="1"/>
  <p:tag name="PROFILE" val="01110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11|5"/>
  <p:tag name="TABELLEAUSBLENDEN" val="0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311|5"/>
  <p:tag name="TABELLEAUSBLENDEN" val="0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16|5"/>
  <p:tag name="TABELLEAUSBLENDEN" val="0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COLDEF2" val="061610|-1"/>
  <p:tag name="COLDEF3" val="071610|-1"/>
  <p:tag name="ROWDEF1" val="K3000400020|5"/>
  <p:tag name="TABELLEAUSBLENDEN" val="0"/>
  <p:tag name="BWADATUM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26|5"/>
  <p:tag name="TABELLEAUSBLENDEN" val="0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40|5"/>
  <p:tag name="TABELLEAUSBLENDEN" val="0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14|5"/>
  <p:tag name="TABELLEAUSBLENDEN" val="0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24|5"/>
  <p:tag name="TABELLEAUSBLENDEN" val="0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80|5"/>
  <p:tag name="TABELLEAUSBLENDEN" val="0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0316099|5"/>
  <p:tag name="ROWDEF2" val="K3000316010|5"/>
  <p:tag name="ROWDEF3" val="K3000316510|5"/>
  <p:tag name="ROWDEF4" val="K3000316520|5"/>
  <p:tag name="ROWDEF5" val="K3000316530|5"/>
  <p:tag name="ROWDEF6" val="K3000316700|5"/>
  <p:tag name="ROWDEF7" val="K3000316020|5"/>
  <p:tag name="ROWDEF8" val="K3000316024|5"/>
  <p:tag name="ROWDEF9" val="K3000316026|5"/>
  <p:tag name="ROWDEF10" val="K3000316060|5"/>
  <p:tag name="ROWDEF11" val="K3000316062|5"/>
  <p:tag name="ROWDEF12" val="K3000316064|5"/>
  <p:tag name="ROWDEF13" val="K3000316070|5"/>
  <p:tag name="ROWDEF14" val="K3000316072|5"/>
  <p:tag name="ROWDEF15" val="K3000316074|5"/>
  <p:tag name="ROWDEF16" val="K3000316080|5"/>
  <p:tag name="ROWDEF17" val="K3000316088|5"/>
  <p:tag name="ROWDEF18" val="K3000316090|5"/>
  <p:tag name="ROWDEF19" val="K3000316091|5"/>
  <p:tag name="ROWDEF20" val="K3000316092|5"/>
  <p:tag name="ROWDEF21" val="K3000316093|5"/>
  <p:tag name="ROWDEF22" val="K3000316094|5"/>
  <p:tag name="BWADATUM" val="0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4"/>
  <p:tag name="BEZEICHNUNG" val="Erfolgsrechnung |  Betriebsausgab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41|5Praxis- und Laborbedarf"/>
  <p:tag name="ROWDEF2" val="K3000400042|5Fremdlabor"/>
  <p:tag name="ROWDEF3" val="K3000400080|5Personalkosten"/>
  <p:tag name="ROWDEF4" val="K3000400081|5davon Kosten für Praxisvertretung"/>
  <p:tag name="ROWDEF5" val="K3000400110|5Raumkosten"/>
  <p:tag name="ROWDEF6" val="K3000400120|5Praxissteuern"/>
  <p:tag name="ROWDEF7" val="K3000400130|5Versicherungen/Beiträge"/>
  <p:tag name="ROWDEF8" val="K3000400150|5Fahrzeugkosten"/>
  <p:tag name="ROWDEF9" val="K3000400160|5Reise- und Fortbildungskosten"/>
  <p:tag name="ROWDEF10" val="K3000400180|5Kosten der Praxiseinrichtung"/>
  <p:tag name="ROWDEF11" val="K3000400220|5Abschreibungen"/>
  <p:tag name="ROWDEF12" val="K3000400190|5Allgemeine Kosten"/>
  <p:tag name="ROWDEF13" val="K3000400250|5Zinsaufwendungen"/>
  <p:tag name="ROWDEF14" val="K3000400290|5AO Aufwendungen"/>
  <p:tag name="ROWDEF15" val="K3000400314|5Weitere Betriebsausgaben wie z.B. VSt"/>
  <p:tag name="TABELLEAUSBLENDEN" val="0"/>
  <p:tag name="HIDDEN" val="1"/>
  <p:tag name="PROFILE" val="01110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41|5"/>
  <p:tag name="TABELLEAUSBLENDEN" val="0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81|5"/>
  <p:tag name="TABELLEAUSBLENDEN" val="0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30|5"/>
  <p:tag name="TABELLEAUSBLENDEN" val="0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80|5"/>
  <p:tag name="TABELLEAUSBLENDEN" val="0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50|5"/>
  <p:tag name="TABELLEAUSBLENDEN" val="0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42|5"/>
  <p:tag name="TABELLEAUSBLENDEN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10|-1"/>
  <p:tag name="ROWDEF1" val="K3001316199|5"/>
  <p:tag name="ROWDEF2" val="K3001316110|5"/>
  <p:tag name="ROWDEF3" val="K3001316112|5"/>
  <p:tag name="ROWDEF4" val="K3001316114|5"/>
  <p:tag name="ROWDEF5" val="K3001316158|5"/>
  <p:tag name="ROWDEF6" val="K3001316120|5"/>
  <p:tag name="ROWDEF7" val="K3001316130|5"/>
  <p:tag name="ROWDEF8" val="K3001316140|5"/>
  <p:tag name="ROWDEF9" val="K3001316160|5"/>
  <p:tag name="ROWDEF10" val="K3001316162|5"/>
  <p:tag name="ROWDEF11" val="K3001316164|5"/>
  <p:tag name="ROWDEF12" val="K3001316170|5"/>
  <p:tag name="ROWDEF13" val="K3001316172|5"/>
  <p:tag name="ROWDEF14" val="K3001316174|5"/>
  <p:tag name="ROWDEF15" val="K3001316180|5"/>
  <p:tag name="ROWDEF16" val="K3001316188|5"/>
  <p:tag name="ROWDEF17" val="K3001316190|5"/>
  <p:tag name="ROWDEF18" val="K3001316191|5"/>
  <p:tag name="ROWDEF19" val="K3001316192|5"/>
  <p:tag name="ROWDEF20" val="K3001316193|5"/>
  <p:tag name="ROWDEF21" val="K3001316194|5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10|5"/>
  <p:tag name="TABELLEAUSBLENDEN" val="0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50|5"/>
  <p:tag name="TABELLEAUSBLENDEN" val="0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20|5"/>
  <p:tag name="TABELLEAUSBLENDEN" val="0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290|5"/>
  <p:tag name="TABELLEAUSBLENDEN" val="0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80|5"/>
  <p:tag name="TABELLEAUSBLENDEN" val="0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20|5"/>
  <p:tag name="TABELLEAUSBLENDEN" val="0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60|5"/>
  <p:tag name="TABELLEAUSBLENDEN" val="0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190|5"/>
  <p:tag name="TABELLEAUSBLENDEN" val="0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314|5"/>
  <p:tag name="TABELLEAUSBLENDEN" val="0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5"/>
  <p:tag name="BEZEICHNUNG" val="Erfolgsrechnung |  Betriebsausgaben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41|5Praxis- und Laborbedarf in %"/>
  <p:tag name="ROWDEF2" val="K5000403042|5Fremdlabor in %"/>
  <p:tag name="ROWDEF3" val="K5000403080|5Personalkosten in %"/>
  <p:tag name="ROWDEF4" val="K5000403081|5davon Kosten der Praxisvertretung in %"/>
  <p:tag name="ROWDEF5" val="K5000403110|5Raumkosten in %"/>
  <p:tag name="ROWDEF6" val="K5000403120|5Praxissteuern in %"/>
  <p:tag name="ROWDEF7" val="K5000403130|5Versicherungen, Beiträge in %"/>
  <p:tag name="ROWDEF8" val="K5000403150|5Fahrzeugkosten in %"/>
  <p:tag name="ROWDEF9" val="K5000403160|5Reise- und Fortbildungskosten in %"/>
  <p:tag name="ROWDEF10" val="K5000403180|5Kosten der Praxiseinrichtung in %"/>
  <p:tag name="ROWDEF11" val="K5000403220|5Abschreibungen in %"/>
  <p:tag name="ROWDEF12" val="K5000403190|5Allgemeine Kosten in %"/>
  <p:tag name="ROWDEF13" val="K5000403250|5Zinsaufwendungen in %"/>
  <p:tag name="ROWDEF14" val="K5000403290|5AO Aufwendungen in %"/>
  <p:tag name="ROWDEF15" val="K5000403314|5Weitere Betriebsausgaben wie z.B. VSt/USt in %"/>
  <p:tag name="TABELLEAUSBLENDEN" val="0"/>
  <p:tag name="HIDDEN" val="1"/>
  <p:tag name="PROFILE" val="01110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41|5"/>
  <p:tag name="TABELLEAUSBLENDEN" val="0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81|5"/>
  <p:tag name="TABELLEAUSBLENDEN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4299|5"/>
  <p:tag name="ROWDEF2" val="K3000314310|5"/>
  <p:tag name="ROWDEF3" val="K3000314399|5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30|5"/>
  <p:tag name="TABELLEAUSBLENDEN" val="0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80|5"/>
  <p:tag name="TABELLEAUSBLENDEN" val="0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250|5"/>
  <p:tag name="TABELLEAUSBLENDEN" val="0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42|5"/>
  <p:tag name="TABELLEAUSBLENDEN" val="0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10|5"/>
  <p:tag name="TABELLEAUSBLENDEN" val="0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50|5"/>
  <p:tag name="TABELLEAUSBLENDEN" val="0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220|5"/>
  <p:tag name="TABELLEAUSBLENDEN" val="0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290|5"/>
  <p:tag name="TABELLEAUSBLENDEN" val="0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080|5"/>
  <p:tag name="TABELLEAUSBLENDEN" val="0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20|5"/>
  <p:tag name="TABELLEAUSBLENDEN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60|5"/>
  <p:tag name="TABELLEAUSBLENDEN" val="0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190|5"/>
  <p:tag name="TABELLEAUSBLENDEN" val="0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5000403314|5"/>
  <p:tag name="TABELLEAUSBLENDEN" val="0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1"/>
  <p:tag name="BEZEICHNUNG" val="Monatswerte Erfolgsrechnung | Praxiserlöse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0|7"/>
  <p:tag name="ROWDEF2" val="K3000406310|6"/>
  <p:tag name="ROWDEF3" val="K3000406310|5"/>
  <p:tag name="TABELLEAUSBLENDEN" val="0"/>
  <p:tag name="HIDDEN" val="1"/>
  <p:tag name="PROFILE" val="00110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0|5"/>
  <p:tag name="ROWDEF2" val="K3050406310|5"/>
  <p:tag name="ROWDEF3" val="K5050406310|5"/>
  <p:tag name="TABELLEAUSBLENDEN" val="0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2"/>
  <p:tag name="BEZEICHNUNG" val="Monatswerte Erfolgsrechnung | Praxis-Rohertra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9|7"/>
  <p:tag name="ROWDEF2" val="K3000406319|6"/>
  <p:tag name="ROWDEF3" val="K3000406319|5"/>
  <p:tag name="TABELLEAUSBLENDEN" val="0"/>
  <p:tag name="HIDDEN" val="1"/>
  <p:tag name="PROFILE" val="00110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0|5"/>
  <p:tag name="ROWDEF2" val="K3000406315|5"/>
  <p:tag name="ROWDEF3" val="K3000406319|5"/>
  <p:tag name="ROWDEF4" val="K5000403049|5"/>
  <p:tag name="TABELLEAUSBLENDEN" val="0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3"/>
  <p:tag name="BEZEICHNUNG" val="Monatswerte Erfolgsrechnung | Praxiserfolg (EBIT)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59|7"/>
  <p:tag name="ROWDEF2" val="K3000406359|6"/>
  <p:tag name="ROWDEF3" val="K3000406359|5"/>
  <p:tag name="TABELLEAUSBLENDEN" val="0"/>
  <p:tag name="HIDDEN" val="1"/>
  <p:tag name="PROFILE" val="00110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0|5"/>
  <p:tag name="ROWDEF2" val="K3000406320|5"/>
  <p:tag name="ROWDEF3" val="K3000400430|5"/>
  <p:tag name="ROWDEF4" val="K3000406359|5"/>
  <p:tag name="ROWDEF5" val="K5000403229|5"/>
  <p:tag name="TABELLEAUSBLENDEN" val="0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4"/>
  <p:tag name="BEZEICHNUNG" val="Monatswerte Erfolgsrechnung | Finanzerfol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259|7"/>
  <p:tag name="ROWDEF2" val="K3000400259|6"/>
  <p:tag name="ROWDEF3" val="K3000400259|5"/>
  <p:tag name="TABELLEAUSBLENDEN" val="0"/>
  <p:tag name="HIDDEN" val="1"/>
  <p:tag name="PROFILE" val="001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40|5"/>
  <p:tag name="ROWDEF2" val="K3000400250|5"/>
  <p:tag name="ROWDEF3" val="K3000400259|5"/>
  <p:tag name="TABELLEAUSBLENDEN" val="0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5"/>
  <p:tag name="BEZEICHNUNG" val="Monatswerte Erfolgsrechnung | AO Erfol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309|7"/>
  <p:tag name="ROWDEF2" val="K3000400309|6"/>
  <p:tag name="ROWDEF3" val="K3000400309|5"/>
  <p:tag name="TABELLEAUSBLENDEN" val="0"/>
  <p:tag name="HIDDEN" val="1"/>
  <p:tag name="PROFILE" val="001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80|5"/>
  <p:tag name="ROWDEF2" val="K3000400290|5"/>
  <p:tag name="ROWDEF3" val="K3000400309|5"/>
  <p:tag name="TABELLEAUSBLENDEN" val="0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6"/>
  <p:tag name="BEZEICHNUNG" val="Monatswerte Erfolgsrechnung | Vorläufiger Einnahmenüberschuss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0339|7"/>
  <p:tag name="ROWDEF2" val="K3000400339|6"/>
  <p:tag name="ROWDEF3" val="K3000400339|5"/>
  <p:tag name="TABELLEAUSBLENDEN" val="0"/>
  <p:tag name="HIDDEN" val="1"/>
  <p:tag name="PROFILE" val="001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399|5"/>
  <p:tag name="ROWDEF2" val="K3000400499|5"/>
  <p:tag name="ROWDEF3" val="K3000400339|5"/>
  <p:tag name="ROWDEF4" val="K5000403339|5"/>
  <p:tag name="TABELLEAUSBLENDEN" val="0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1"/>
  <p:tag name="BEZEICHNUNG" val="Monatswerte Betriebsausgaben | Praxisbedarf und Laborleistun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5|7"/>
  <p:tag name="ROWDEF2" val="K3000406315|6"/>
  <p:tag name="ROWDEF3" val="K3000406315|5"/>
  <p:tag name="TABELLEAUSBLENDEN" val="0"/>
  <p:tag name="HIDDEN" val="1"/>
  <p:tag name="PROFILE" val="0011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5|5"/>
  <p:tag name="ROWDEF2" val="K5000403040|5"/>
  <p:tag name="TABELLEAUSBLENDEN" val="0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2"/>
  <p:tag name="BEZEICHNUNG" val="Monatswerte Betriebsausgaben | Personal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30|7"/>
  <p:tag name="ROWDEF2" val="K3000406330|6"/>
  <p:tag name="ROWDEF3" val="K3000406330|5"/>
  <p:tag name="TABELLEAUSBLENDEN" val="0"/>
  <p:tag name="HIDDEN" val="1"/>
  <p:tag name="PROFILE" val="001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099|5"/>
  <p:tag name="ROWDEF2" val="K3001316199|5"/>
  <p:tag name="ROWDEF3" val="K3000316399|5"/>
  <p:tag name="ROWDEF4" val="K3000314399|5"/>
  <p:tag name="HIDDEN" val="1"/>
  <p:tag name="PROFILE" val="01110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30|5"/>
  <p:tag name="ROWDEF2" val="K5000403080|5"/>
  <p:tag name="TABELLEAUSBLENDEN" val="0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3"/>
  <p:tag name="BEZEICHNUNG" val="Monatswerte Betriebsausgaben | Abschreibun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40|7"/>
  <p:tag name="ROWDEF2" val="K3000406340|6"/>
  <p:tag name="ROWDEF3" val="K3000406340|5"/>
  <p:tag name="TABELLEAUSBLENDEN" val="0"/>
  <p:tag name="HIDDEN" val="1"/>
  <p:tag name="PROFILE" val="0011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99|5"/>
  <p:tag name="ROWDEF2" val="K3001316199|5"/>
  <p:tag name="ROWDEF3" val="K3000316399|5"/>
  <p:tag name="ROWDEF4" val="K3000314399|5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6340|5"/>
  <p:tag name="ROWDEF2" val="K5000403220|5"/>
  <p:tag name="TABELLEAUSBLENDEN" val="0"/>
  <p:tag name="BWADATUM" val="1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4"/>
  <p:tag name="BEZEICHNUNG" val="Monatswerte Betriebsausgaben | sonstige Praxis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50|7"/>
  <p:tag name="ROWDEF2" val="K3000406350|6"/>
  <p:tag name="ROWDEF3" val="K3000406350|5"/>
  <p:tag name="TABELLEAUSBLENDEN" val="0"/>
  <p:tag name="HIDDEN" val="1"/>
  <p:tag name="PROFILE" val="0011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50|5"/>
  <p:tag name="ROWDEF2" val="K5000403199|5"/>
  <p:tag name="TABELLEAUSBLENDEN" val="0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5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51610|-1"/>
  <p:tag name="ROWDEF1" val="K3000318250|5"/>
  <p:tag name="ROWDEF2" val="K3000318252|5"/>
  <p:tag name="ROWDEF3" val="K3000318254|5"/>
  <p:tag name="ROWDEF4" val="K3000318256|5"/>
  <p:tag name="ROWDEF5" val="K3000318258|5"/>
  <p:tag name="TABELLEAUSBLENDEN" val="0"/>
  <p:tag name="BWADATUM" val="1"/>
  <p:tag name="PROFILE" val="111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318399|5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1318389|5"/>
  <p:tag name="ROWDEF2" val="K3001318350|5"/>
  <p:tag name="ROWDEF3" val="K3001318360|5"/>
  <p:tag name="ROWDEF4" val="K3001318370|5"/>
  <p:tag name="ROWDEF5" val="K3001318380|5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318349|5"/>
  <p:tag name="ROWDEF2" val="K3000318310|5"/>
  <p:tag name="ROWDEF3" val="K3000318320|5"/>
  <p:tag name="ROWDEF4" val="K3000318330|5"/>
  <p:tag name="ROWDEF5" val="K3000318340|5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on"/>
  <p:tag name="ADDISONVAR_BWA" val="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bis"/>
  <p:tag name="ADDISONVARVORTEXT" val="= Liquide Mittel am "/>
  <p:tag name="ADDISONVAR_BWA" val="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1"/>
  <p:tag name="BEZEICHNUNG" val="Eigene Folie 1"/>
  <p:tag name="FOLIENTYP" val=" 0"/>
  <p:tag name="HIDDEN" val="1"/>
  <p:tag name="PROFILE" val="00011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2"/>
  <p:tag name="BEZEICHNUNG" val="Eigene Folie 2"/>
  <p:tag name="FOLIENTYP" val=" 0"/>
  <p:tag name="HIDDEN" val="1"/>
  <p:tag name="PROFILE" val="00011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3"/>
  <p:tag name="BEZEICHNUNG" val="Eigene Folie 3"/>
  <p:tag name="FOLIENTYP" val=" 0"/>
  <p:tag name="HIDDEN" val="1"/>
  <p:tag name="PROFILE" val="00011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4"/>
  <p:tag name="BEZEICHNUNG" val="Eigene Folie 4"/>
  <p:tag name="FOLIENTYP" val=" 0"/>
  <p:tag name="HIDDEN" val="1"/>
  <p:tag name="PROFILE" val="0001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" val="1"/>
  <p:tag name="PROFILE" val="00010"/>
  <p:tag name="BEREICH" val="ohne"/>
  <p:tag name="NAME" val="0.9.0"/>
  <p:tag name="BEZEICHNUNG" val="Verabschiedung"/>
  <p:tag name="FOLIENTYP" val=" 0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2"/>
  <p:tag name="BEZEICHNUNG" val="3 Jahre | Betriebseinnahm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510|5Kassenabrechnungen"/>
  <p:tag name="ROWDEF2" val="K3000316520|5Privatabrechnungen"/>
  <p:tag name="ROWDEF3" val="K3000316530|5Gutachten und sonstige Praxiserlöse"/>
  <p:tag name="ROWDEF4" val="K3000316700|5Bestandsveränderungen unfertige/fertige Leistungen"/>
  <p:tag name="ROWDEF5" val="K3000316024|5Privatnutzung Kfz und Materialentnahmen"/>
  <p:tag name="ROWDEF6" val="K3000316026|5Andere sonstige betriebliche Erträge"/>
  <p:tag name="ROWDEF7" val="K3000316060|5Zins- und Beteiligungserträge"/>
  <p:tag name="ROWDEF8" val="K3000316070|5AO Erträge"/>
  <p:tag name="ROWDEF9" val="K3000316090|5Weitere Betriebseinnahmen wie z.B. USt"/>
  <p:tag name="HIDDEN" val="1"/>
  <p:tag name="PROFILE" val="0111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510|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heme/theme1.xml><?xml version="1.0" encoding="utf-8"?>
<a:theme xmlns:a="http://schemas.openxmlformats.org/drawingml/2006/main" name="Masterfolien zur JA-Präsentatoin">
  <a:themeElements>
    <a:clrScheme name="ADDISON JA-Präsentation">
      <a:dk1>
        <a:sysClr val="windowText" lastClr="000000"/>
      </a:dk1>
      <a:lt1>
        <a:sysClr val="window" lastClr="FFFFFF"/>
      </a:lt1>
      <a:dk2>
        <a:srgbClr val="44546A"/>
      </a:dk2>
      <a:lt2>
        <a:srgbClr val="BFBFB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7000">
              <a:schemeClr val="tx2"/>
            </a:gs>
            <a:gs pos="54000">
              <a:schemeClr val="tx2">
                <a:lumMod val="20000"/>
                <a:lumOff val="80000"/>
              </a:schemeClr>
            </a:gs>
            <a:gs pos="100000">
              <a:schemeClr val="tx2"/>
            </a:gs>
          </a:gsLst>
          <a:lin ang="0" scaled="1"/>
          <a:tileRect/>
        </a:gradFill>
        <a:ln>
          <a:noFill/>
        </a:ln>
      </a:spPr>
      <a:bodyPr lIns="36000" rIns="36000" anchor="ctr"/>
      <a:lstStyle>
        <a:defPPr algn="ctr">
          <a:defRPr sz="1200" b="1">
            <a:solidFill>
              <a:srgbClr val="000066"/>
            </a:solidFill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grüßung und Verabschiedu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6742</Words>
  <Application>Microsoft Office PowerPoint</Application>
  <PresentationFormat>Benutzerdefiniert</PresentationFormat>
  <Paragraphs>3371</Paragraphs>
  <Slides>86</Slides>
  <Notes>86</Notes>
  <HiddenSlides>70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86</vt:i4>
      </vt:variant>
    </vt:vector>
  </HeadingPairs>
  <TitlesOfParts>
    <vt:vector size="92" baseType="lpstr">
      <vt:lpstr>Times New Roman</vt:lpstr>
      <vt:lpstr>Century Gothic</vt:lpstr>
      <vt:lpstr>Arial</vt:lpstr>
      <vt:lpstr>Masterfolien zur JA-Präsentatoin</vt:lpstr>
      <vt:lpstr>Begrüßung und Verabschiedung</vt:lpstr>
      <vt:lpstr>Diagramm</vt:lpstr>
      <vt:lpstr>Herzlich willkommen</vt:lpstr>
      <vt:lpstr>Praxis | Auf einen Blick</vt:lpstr>
      <vt:lpstr>Praxis | Eigene Folie</vt:lpstr>
      <vt:lpstr>EÜR Berichtsjahr</vt:lpstr>
      <vt:lpstr>EÜR Berichtsjahr im Detail</vt:lpstr>
      <vt:lpstr>EÜR | 3 Jahre | Gesamtübersicht</vt:lpstr>
      <vt:lpstr>EÜR | 3 Jahre | Betriebseinnahmen</vt:lpstr>
      <vt:lpstr>EÜR | 3 Jahre | Betriebsausgaben</vt:lpstr>
      <vt:lpstr>EÜR | 3 Jahre | Betriebsausgaben in % </vt:lpstr>
      <vt:lpstr>EÜR | 3 Jahre | Steuerliche Korrekturen</vt:lpstr>
      <vt:lpstr>EÜR | Erfolgsrechnung | Erfolgsanteile in €</vt:lpstr>
      <vt:lpstr>EÜR | Erfolgsrechnung | Erfolgsanteile in % von betrieblichen Erlösen</vt:lpstr>
      <vt:lpstr>EÜR | Praxisvergleich | Erfolgskennzahlen</vt:lpstr>
      <vt:lpstr>EÜR | Wachstum | Gesamtübersicht</vt:lpstr>
      <vt:lpstr>EÜR | Wachstum | Praxiseinnahmen</vt:lpstr>
      <vt:lpstr>EÜR | Wachstum | Rohertrag</vt:lpstr>
      <vt:lpstr>EÜR | Wachstum | Personalquote</vt:lpstr>
      <vt:lpstr>EÜR | Wachstum | Abschreibungen und sonstige Praxisausgaben</vt:lpstr>
      <vt:lpstr>EÜR | Wachstum | Einnahmenüberschuss</vt:lpstr>
      <vt:lpstr>EÜR | Eigene Folie 1</vt:lpstr>
      <vt:lpstr>EÜR | Eigene Folie 2</vt:lpstr>
      <vt:lpstr>EÜR | Eigene Folie 3</vt:lpstr>
      <vt:lpstr>EÜR | Eigene Folie 4</vt:lpstr>
      <vt:lpstr>Vermögensübersicht Berichtsjahr</vt:lpstr>
      <vt:lpstr>Vermögensübersicht | 3 Jahre | Gesamtübersicht</vt:lpstr>
      <vt:lpstr>Vermögensübersicht | 3 Jahre | Vermögen</vt:lpstr>
      <vt:lpstr>Vermögensübersicht | 3 Jahre | Verschuldung</vt:lpstr>
      <vt:lpstr>Vermögensübersicht | Privatentnahmen | Überschuss abzgl. Privatentnahmen</vt:lpstr>
      <vt:lpstr>Vermögensübersicht | Privatentnahmen | Entnahmen und Verwendung</vt:lpstr>
      <vt:lpstr>Vermögensübersicht | Wachstum | Gesamtübersicht</vt:lpstr>
      <vt:lpstr>Vermögensübersicht | Wachstum | Anlagevermögen</vt:lpstr>
      <vt:lpstr>Vermögensübersicht | Wachstum | Umlaufvermögen</vt:lpstr>
      <vt:lpstr>Vermögensübersicht | Wachstum | Verschuldung</vt:lpstr>
      <vt:lpstr>Vermögensübersicht | Eigene Folie 1</vt:lpstr>
      <vt:lpstr>Vermögensübersicht | Eigene Folie 2</vt:lpstr>
      <vt:lpstr>Vermögensübersicht | Eigene Folie 3</vt:lpstr>
      <vt:lpstr>Vermögensübersicht | Eigene Folie 4</vt:lpstr>
      <vt:lpstr>Liquidität | Liquiditätsrechnung</vt:lpstr>
      <vt:lpstr>Liquidität | Entwicklung</vt:lpstr>
      <vt:lpstr>Liquidität | 3 Jahre | Liquide Mittel incl. Kontokorrent</vt:lpstr>
      <vt:lpstr>Liquidität | 3 Jahre | Liquiditätsüberschüsse </vt:lpstr>
      <vt:lpstr>Liquidität | Eigene Folie 1</vt:lpstr>
      <vt:lpstr>Liquidität | Eigene Folie 2</vt:lpstr>
      <vt:lpstr>Liquidität | Eigene Folie 3</vt:lpstr>
      <vt:lpstr>Liquidität | Eigene Folie 4</vt:lpstr>
      <vt:lpstr>Steuern | Abschlusszahlung</vt:lpstr>
      <vt:lpstr>Steuern | Private Steuern | 3 Jahre | Summen der Einkünfte  </vt:lpstr>
      <vt:lpstr>Steuern | Private Steuern | 3 Jahre | Steuerbelastungsvergleich</vt:lpstr>
      <vt:lpstr>Steuern | Eigene Folie</vt:lpstr>
      <vt:lpstr>Kennzahlen | Ertragskennzahlen | Was bleibt übrig von je 1€ Praxiserlös</vt:lpstr>
      <vt:lpstr>Kennzahlen | Ertragskennzahlen | Praxisausgaben je 1€ Praxiserlös</vt:lpstr>
      <vt:lpstr>Kennzahlen | Ertragskennzahlen | Mindesterlöse</vt:lpstr>
      <vt:lpstr>Kennzahlen | Vermögenskennzahlen | Auf je 1€ des Gesamtvermögens entfällt…</vt:lpstr>
      <vt:lpstr>Kennzahlen | Vermögenskennzahlen |  Wachstum Praxiseinnahmen und Forderungen</vt:lpstr>
      <vt:lpstr>Kennzahlen | Finanzkennzahlen |  Anlagendeckungsgrad </vt:lpstr>
      <vt:lpstr>Kennzahlen | Finanzkennzahlen | Nettoumlaufvermögen / Working Capital</vt:lpstr>
      <vt:lpstr>Kennzahlen | Finanzkennzahlen | Effektiv-Verschuldung</vt:lpstr>
      <vt:lpstr>Kennzahlen | Finanzkennzahlen | Netto-Cashflow</vt:lpstr>
      <vt:lpstr>Kennzahlen | Finanzkennzahlen | Schuldentilgungsdauer in Jahren</vt:lpstr>
      <vt:lpstr>Kennzahlen | Finanzkennzahlen | Kapitaldienstfähigkeit</vt:lpstr>
      <vt:lpstr>Kennzahlen | Eigene Folie 1</vt:lpstr>
      <vt:lpstr>Kennzahlen | Eigene Folie 2</vt:lpstr>
      <vt:lpstr>Kennzahlen | Eigene Folie 3</vt:lpstr>
      <vt:lpstr>Kennzahlen | Eigene Folie 4</vt:lpstr>
      <vt:lpstr>Aktuelle BWA</vt:lpstr>
      <vt:lpstr>BWA | Erfolgsrechnung | Erfolgsanteile in €</vt:lpstr>
      <vt:lpstr>BWA | Erfolgsrechnung | Erfolgsanteile in %</vt:lpstr>
      <vt:lpstr>BWA | Erfolgsrechnung | Betriebseinnahmen</vt:lpstr>
      <vt:lpstr>BWA | Erfolgsrechnung | Betriebsausgaben</vt:lpstr>
      <vt:lpstr>BWA | Erfolgsrechnung | Betriebsausgaben in % </vt:lpstr>
      <vt:lpstr>BWA | Monatswerte Erfolgsrechnung  | Praxiseinnahmen</vt:lpstr>
      <vt:lpstr>BWA | Monatswerte Erfolgsrechnung | Praxis-Rohertrag</vt:lpstr>
      <vt:lpstr>BWA | Monatswerte Erfolgsrechnung | Praxiserfolg (EBIT)</vt:lpstr>
      <vt:lpstr>BWA | Monatswerte Erfolgsrechnung | Finanzerfolg</vt:lpstr>
      <vt:lpstr>BWA | Monatswerte Erfolgsrechnung | AO Erfolg</vt:lpstr>
      <vt:lpstr>BWA | Monatswerte Erfolgsrechnung | Vorläufiger Einnahmenüberschuss</vt:lpstr>
      <vt:lpstr>BWA | Monatswerte Betriebsausgaben | Praxisbedarf und Laborleistungen</vt:lpstr>
      <vt:lpstr>BWA | Monatswerte Betriebsausgaben | Personalausgaben</vt:lpstr>
      <vt:lpstr>BWA | Monatswerte Betriebsausgaben | Abschreibungen</vt:lpstr>
      <vt:lpstr>BWA | Monatswerte Betriebsausgaben | Sonstige Praxisausgaben (ohne Praxisbedarf und Labor)</vt:lpstr>
      <vt:lpstr>BWA | Liquiditätsrechnung</vt:lpstr>
      <vt:lpstr>BWA | Eigene Folie 1</vt:lpstr>
      <vt:lpstr>BWA | Eigene Folie 2</vt:lpstr>
      <vt:lpstr>BWA | Eigene Folie 3</vt:lpstr>
      <vt:lpstr>BWA | Eigene Folie 4</vt:lpstr>
      <vt:lpstr>Vielen Dank für Ihre Aufmerksamkeit</vt:lpstr>
    </vt:vector>
  </TitlesOfParts>
  <Company>Für ADDISON Software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Jahresabschlusspräsentation</dc:title>
  <dc:subject>Version für ADDISON Software</dc:subject>
  <dc:creator>Wolters Kluwer Software und Service GmbH</dc:creator>
  <cp:keywords>SKR 80/81 sowie 580-586</cp:keywords>
  <dc:description>Version: 2.14.0</dc:description>
  <cp:lastModifiedBy>Hauswald, Anja</cp:lastModifiedBy>
  <cp:revision>5088</cp:revision>
  <cp:lastPrinted>2004-07-06T12:01:31Z</cp:lastPrinted>
  <dcterms:created xsi:type="dcterms:W3CDTF">2003-10-22T09:02:50Z</dcterms:created>
  <dcterms:modified xsi:type="dcterms:W3CDTF">2019-12-11T07:42:13Z</dcterms:modified>
  <cp:category>Variante : Gewinnermittlung</cp:category>
  <cp:contentStatus>Stand: 01.03.2016</cp:contentStatus>
</cp:coreProperties>
</file>